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6858000" cx="12192000"/>
  <p:notesSz cx="6858000" cy="9144000"/>
  <p:embeddedFontLst>
    <p:embeddedFont>
      <p:font typeface="Merriweather"/>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erriweather-bold.fntdata"/><Relationship Id="rId30" Type="http://schemas.openxmlformats.org/officeDocument/2006/relationships/font" Target="fonts/Merriweather-regular.fntdata"/><Relationship Id="rId11" Type="http://schemas.openxmlformats.org/officeDocument/2006/relationships/slide" Target="slides/slide7.xml"/><Relationship Id="rId33" Type="http://schemas.openxmlformats.org/officeDocument/2006/relationships/font" Target="fonts/Merriweather-boldItalic.fntdata"/><Relationship Id="rId10" Type="http://schemas.openxmlformats.org/officeDocument/2006/relationships/slide" Target="slides/slide6.xml"/><Relationship Id="rId32" Type="http://schemas.openxmlformats.org/officeDocument/2006/relationships/font" Target="fonts/Merriweather-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8" name="Google Shape;158;p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5" name="Google Shape;165;p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2" name="Google Shape;172;p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9" name="Google Shape;179;p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86f7aa188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6" name="Google Shape;186;g86f7aa188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86f52a634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3" name="Google Shape;193;g86f52a634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73abef8763_1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1" name="Google Shape;201;g73abef8763_1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73abef8763_1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9" name="Google Shape;209;g73abef8763_1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73abef8763_1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7" name="Google Shape;217;g73abef8763_1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73abef8763_1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5" name="Google Shape;225;g73abef8763_1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1" name="Google Shape;9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73abef8763_1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3" name="Google Shape;233;g73abef8763_1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73abef8763_1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1" name="Google Shape;241;g73abef8763_1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73abef8763_1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9" name="Google Shape;249;g73abef8763_1_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86f7aa188e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7" name="Google Shape;257;g86f7aa188e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86f7aa188e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5" name="Google Shape;265;g86f7aa188e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86f7aa188e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3" name="Google Shape;273;g86f7aa188e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0" name="Google Shape;10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9" name="Google Shape;10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 name="Google Shape;11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7" name="Google Shape;12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5" name="Google Shape;135;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73abef8763_1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3" name="Google Shape;143;g73abef8763_1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1" name="Google Shape;151;p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 name="Shape 11"/>
        <p:cNvGrpSpPr/>
        <p:nvPr/>
      </p:nvGrpSpPr>
      <p:grpSpPr>
        <a:xfrm>
          <a:off x="0" y="0"/>
          <a:ext cx="0" cy="0"/>
          <a:chOff x="0" y="0"/>
          <a:chExt cx="0" cy="0"/>
        </a:xfrm>
      </p:grpSpPr>
      <p:sp>
        <p:nvSpPr>
          <p:cNvPr id="12" name="Google Shape;12;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 name="Shape 17"/>
        <p:cNvGrpSpPr/>
        <p:nvPr/>
      </p:nvGrpSpPr>
      <p:grpSpPr>
        <a:xfrm>
          <a:off x="0" y="0"/>
          <a:ext cx="0" cy="0"/>
          <a:chOff x="0" y="0"/>
          <a:chExt cx="0" cy="0"/>
        </a:xfrm>
      </p:grpSpPr>
      <p:sp>
        <p:nvSpPr>
          <p:cNvPr id="18" name="Google Shape;18;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 name="Shape 21"/>
        <p:cNvGrpSpPr/>
        <p:nvPr/>
      </p:nvGrpSpPr>
      <p:grpSpPr>
        <a:xfrm>
          <a:off x="0" y="0"/>
          <a:ext cx="0" cy="0"/>
          <a:chOff x="0" y="0"/>
          <a:chExt cx="0" cy="0"/>
        </a:xfrm>
      </p:grpSpPr>
      <p:sp>
        <p:nvSpPr>
          <p:cNvPr id="22" name="Google Shape;22;p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jp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jp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jp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jp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jp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jp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jp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jp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jp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jp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jp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jp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b="25000" l="0" r="0" t="0"/>
          <a:stretch/>
        </p:blipFill>
        <p:spPr>
          <a:xfrm>
            <a:off x="-1" y="10"/>
            <a:ext cx="12192000" cy="6857991"/>
          </a:xfrm>
          <a:prstGeom prst="rect">
            <a:avLst/>
          </a:prstGeom>
          <a:noFill/>
          <a:ln>
            <a:noFill/>
          </a:ln>
        </p:spPr>
      </p:pic>
      <p:sp>
        <p:nvSpPr>
          <p:cNvPr id="85" name="Google Shape;85;p13"/>
          <p:cNvSpPr/>
          <p:nvPr/>
        </p:nvSpPr>
        <p:spPr>
          <a:xfrm flipH="1">
            <a:off x="0" y="998175"/>
            <a:ext cx="6017172" cy="5859824"/>
          </a:xfrm>
          <a:custGeom>
            <a:rect b="b" l="l" r="r" t="t"/>
            <a:pathLst>
              <a:path extrusionOk="0" h="1298" w="1333">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lt1">
              <a:alpha val="74509"/>
            </a:scheme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86" name="Google Shape;86;p13"/>
          <p:cNvSpPr txBox="1"/>
          <p:nvPr>
            <p:ph type="title"/>
          </p:nvPr>
        </p:nvSpPr>
        <p:spPr>
          <a:xfrm>
            <a:off x="709450" y="1741375"/>
            <a:ext cx="4204200" cy="558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300"/>
              <a:buFont typeface="Calibri"/>
              <a:buNone/>
            </a:pPr>
            <a:r>
              <a:rPr lang="en-US" sz="3300"/>
              <a:t> </a:t>
            </a:r>
            <a:r>
              <a:rPr lang="en-US" sz="4800">
                <a:latin typeface="Merriweather"/>
                <a:ea typeface="Merriweather"/>
                <a:cs typeface="Merriweather"/>
                <a:sym typeface="Merriweather"/>
              </a:rPr>
              <a:t>OLIPPADI</a:t>
            </a:r>
            <a:endParaRPr sz="4800">
              <a:latin typeface="Merriweather"/>
              <a:ea typeface="Merriweather"/>
              <a:cs typeface="Merriweather"/>
              <a:sym typeface="Merriweather"/>
            </a:endParaRPr>
          </a:p>
        </p:txBody>
      </p:sp>
      <p:cxnSp>
        <p:nvCxnSpPr>
          <p:cNvPr id="87" name="Google Shape;87;p13"/>
          <p:cNvCxnSpPr/>
          <p:nvPr/>
        </p:nvCxnSpPr>
        <p:spPr>
          <a:xfrm>
            <a:off x="2287051" y="3337139"/>
            <a:ext cx="935400" cy="0"/>
          </a:xfrm>
          <a:prstGeom prst="straightConnector1">
            <a:avLst/>
          </a:prstGeom>
          <a:noFill/>
          <a:ln cap="sq" cmpd="sng" w="25400">
            <a:solidFill>
              <a:srgbClr val="262626"/>
            </a:solidFill>
            <a:prstDash val="solid"/>
            <a:bevel/>
            <a:headEnd len="sm" w="sm" type="none"/>
            <a:tailEnd len="sm" w="sm" type="none"/>
          </a:ln>
        </p:spPr>
      </p:cxnSp>
      <p:sp>
        <p:nvSpPr>
          <p:cNvPr id="88" name="Google Shape;88;p13"/>
          <p:cNvSpPr txBox="1"/>
          <p:nvPr>
            <p:ph idx="1" type="body"/>
          </p:nvPr>
        </p:nvSpPr>
        <p:spPr>
          <a:xfrm>
            <a:off x="525516" y="3417573"/>
            <a:ext cx="4593000" cy="26199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800" u="sng">
                <a:solidFill>
                  <a:srgbClr val="000000"/>
                </a:solidFill>
                <a:latin typeface="Merriweather"/>
                <a:ea typeface="Merriweather"/>
                <a:cs typeface="Merriweather"/>
                <a:sym typeface="Merriweather"/>
              </a:rPr>
              <a:t>  </a:t>
            </a:r>
            <a:r>
              <a:rPr b="1" lang="en-US" sz="2400" u="sng">
                <a:solidFill>
                  <a:srgbClr val="000000"/>
                </a:solidFill>
                <a:latin typeface="Merriweather"/>
                <a:ea typeface="Merriweather"/>
                <a:cs typeface="Merriweather"/>
                <a:sym typeface="Merriweather"/>
              </a:rPr>
              <a:t>Team Members:</a:t>
            </a:r>
            <a:endParaRPr b="1" sz="2400" u="sng">
              <a:solidFill>
                <a:srgbClr val="000000"/>
              </a:solidFill>
              <a:latin typeface="Merriweather"/>
              <a:ea typeface="Merriweather"/>
              <a:cs typeface="Merriweather"/>
              <a:sym typeface="Merriweather"/>
            </a:endParaRPr>
          </a:p>
          <a:p>
            <a:pPr indent="0" lvl="0" marL="0" rtl="0" algn="l">
              <a:lnSpc>
                <a:spcPct val="115000"/>
              </a:lnSpc>
              <a:spcBef>
                <a:spcPts val="1600"/>
              </a:spcBef>
              <a:spcAft>
                <a:spcPts val="0"/>
              </a:spcAft>
              <a:buClr>
                <a:schemeClr val="dk1"/>
              </a:buClr>
              <a:buSzPts val="1100"/>
              <a:buFont typeface="Arial"/>
              <a:buNone/>
            </a:pPr>
            <a:r>
              <a:rPr lang="en-US" sz="1800">
                <a:solidFill>
                  <a:srgbClr val="000000"/>
                </a:solidFill>
                <a:latin typeface="Merriweather"/>
                <a:ea typeface="Merriweather"/>
                <a:cs typeface="Merriweather"/>
                <a:sym typeface="Merriweather"/>
              </a:rPr>
              <a:t>1.Miruthuvikasini.S -18BCS021</a:t>
            </a:r>
            <a:endParaRPr sz="1800">
              <a:solidFill>
                <a:srgbClr val="000000"/>
              </a:solidFill>
              <a:latin typeface="Merriweather"/>
              <a:ea typeface="Merriweather"/>
              <a:cs typeface="Merriweather"/>
              <a:sym typeface="Merriweather"/>
            </a:endParaRPr>
          </a:p>
          <a:p>
            <a:pPr indent="0" lvl="0" marL="0" rtl="0" algn="l">
              <a:lnSpc>
                <a:spcPct val="115000"/>
              </a:lnSpc>
              <a:spcBef>
                <a:spcPts val="1600"/>
              </a:spcBef>
              <a:spcAft>
                <a:spcPts val="0"/>
              </a:spcAft>
              <a:buClr>
                <a:schemeClr val="dk1"/>
              </a:buClr>
              <a:buSzPts val="1100"/>
              <a:buFont typeface="Arial"/>
              <a:buNone/>
            </a:pPr>
            <a:r>
              <a:rPr lang="en-US" sz="1800">
                <a:solidFill>
                  <a:srgbClr val="000000"/>
                </a:solidFill>
                <a:latin typeface="Merriweather"/>
                <a:ea typeface="Merriweather"/>
                <a:cs typeface="Merriweather"/>
                <a:sym typeface="Merriweather"/>
              </a:rPr>
              <a:t>2.Abinayasri.N            -18BCS033</a:t>
            </a:r>
            <a:endParaRPr sz="1800">
              <a:solidFill>
                <a:srgbClr val="000000"/>
              </a:solidFill>
              <a:latin typeface="Merriweather"/>
              <a:ea typeface="Merriweather"/>
              <a:cs typeface="Merriweather"/>
              <a:sym typeface="Merriweather"/>
            </a:endParaRPr>
          </a:p>
          <a:p>
            <a:pPr indent="0" lvl="0" marL="0" rtl="0" algn="l">
              <a:lnSpc>
                <a:spcPct val="115000"/>
              </a:lnSpc>
              <a:spcBef>
                <a:spcPts val="1600"/>
              </a:spcBef>
              <a:spcAft>
                <a:spcPts val="0"/>
              </a:spcAft>
              <a:buClr>
                <a:schemeClr val="dk1"/>
              </a:buClr>
              <a:buSzPts val="1100"/>
              <a:buFont typeface="Arial"/>
              <a:buNone/>
            </a:pPr>
            <a:r>
              <a:rPr lang="en-US" sz="1800">
                <a:solidFill>
                  <a:srgbClr val="000000"/>
                </a:solidFill>
                <a:latin typeface="Merriweather"/>
                <a:ea typeface="Merriweather"/>
                <a:cs typeface="Merriweather"/>
                <a:sym typeface="Merriweather"/>
              </a:rPr>
              <a:t>3.Pragathi.R                 -18BCS038</a:t>
            </a:r>
            <a:endParaRPr sz="1800">
              <a:solidFill>
                <a:srgbClr val="000000"/>
              </a:solidFill>
              <a:latin typeface="Merriweather"/>
              <a:ea typeface="Merriweather"/>
              <a:cs typeface="Merriweather"/>
              <a:sym typeface="Merriweather"/>
            </a:endParaRPr>
          </a:p>
          <a:p>
            <a:pPr indent="0" lvl="0" marL="0" rtl="0" algn="l">
              <a:lnSpc>
                <a:spcPct val="115000"/>
              </a:lnSpc>
              <a:spcBef>
                <a:spcPts val="1600"/>
              </a:spcBef>
              <a:spcAft>
                <a:spcPts val="0"/>
              </a:spcAft>
              <a:buClr>
                <a:schemeClr val="dk1"/>
              </a:buClr>
              <a:buSzPts val="1100"/>
              <a:buFont typeface="Arial"/>
              <a:buNone/>
            </a:pPr>
            <a:r>
              <a:rPr lang="en-US" sz="1800">
                <a:solidFill>
                  <a:srgbClr val="000000"/>
                </a:solidFill>
                <a:latin typeface="Merriweather"/>
                <a:ea typeface="Merriweather"/>
                <a:cs typeface="Merriweather"/>
                <a:sym typeface="Merriweather"/>
              </a:rPr>
              <a:t>4.Jenfero.N                   -18BCS043</a:t>
            </a:r>
            <a:endParaRPr sz="1800">
              <a:solidFill>
                <a:srgbClr val="000000"/>
              </a:solidFill>
              <a:latin typeface="Merriweather"/>
              <a:ea typeface="Merriweather"/>
              <a:cs typeface="Merriweather"/>
              <a:sym typeface="Merriweather"/>
            </a:endParaRPr>
          </a:p>
          <a:p>
            <a:pPr indent="0" lvl="0" marL="0" rtl="0" algn="l">
              <a:lnSpc>
                <a:spcPct val="115000"/>
              </a:lnSpc>
              <a:spcBef>
                <a:spcPts val="1600"/>
              </a:spcBef>
              <a:spcAft>
                <a:spcPts val="0"/>
              </a:spcAft>
              <a:buClr>
                <a:schemeClr val="dk1"/>
              </a:buClr>
              <a:buSzPts val="1100"/>
              <a:buFont typeface="Arial"/>
              <a:buNone/>
            </a:pPr>
            <a:r>
              <a:rPr lang="en-US" sz="1800">
                <a:solidFill>
                  <a:srgbClr val="000000"/>
                </a:solidFill>
                <a:latin typeface="Merriweather"/>
                <a:ea typeface="Merriweather"/>
                <a:cs typeface="Merriweather"/>
                <a:sym typeface="Merriweather"/>
              </a:rPr>
              <a:t>5.Shalini.R                     -18BCS091</a:t>
            </a:r>
            <a:endParaRPr sz="1800">
              <a:solidFill>
                <a:srgbClr val="000000"/>
              </a:solidFill>
              <a:latin typeface="Merriweather"/>
              <a:ea typeface="Merriweather"/>
              <a:cs typeface="Merriweather"/>
              <a:sym typeface="Merriweather"/>
            </a:endParaRPr>
          </a:p>
          <a:p>
            <a:pPr indent="-114300" lvl="0" marL="228600" rtl="0" algn="l">
              <a:lnSpc>
                <a:spcPct val="90000"/>
              </a:lnSpc>
              <a:spcBef>
                <a:spcPts val="1600"/>
              </a:spcBef>
              <a:spcAft>
                <a:spcPts val="0"/>
              </a:spcAft>
              <a:buClr>
                <a:schemeClr val="dk1"/>
              </a:buClr>
              <a:buSzPts val="1800"/>
              <a:buNone/>
            </a:pPr>
            <a:r>
              <a:t/>
            </a:r>
            <a:endParaRPr sz="1800">
              <a:solidFill>
                <a:srgbClr val="000000"/>
              </a:solidFill>
              <a:latin typeface="Merriweather"/>
              <a:ea typeface="Merriweather"/>
              <a:cs typeface="Merriweather"/>
              <a:sym typeface="Merriweath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9" name="Shape 159"/>
        <p:cNvGrpSpPr/>
        <p:nvPr/>
      </p:nvGrpSpPr>
      <p:grpSpPr>
        <a:xfrm>
          <a:off x="0" y="0"/>
          <a:ext cx="0" cy="0"/>
          <a:chOff x="0" y="0"/>
          <a:chExt cx="0" cy="0"/>
        </a:xfrm>
      </p:grpSpPr>
      <p:pic>
        <p:nvPicPr>
          <p:cNvPr id="160" name="Google Shape;160;p22"/>
          <p:cNvPicPr preferRelativeResize="0"/>
          <p:nvPr/>
        </p:nvPicPr>
        <p:blipFill rotWithShape="1">
          <a:blip r:embed="rId3">
            <a:alphaModFix/>
          </a:blip>
          <a:srcRect b="13498" l="0" r="9090" t="18320"/>
          <a:stretch/>
        </p:blipFill>
        <p:spPr>
          <a:xfrm>
            <a:off x="20" y="10"/>
            <a:ext cx="12191980" cy="6857991"/>
          </a:xfrm>
          <a:prstGeom prst="rect">
            <a:avLst/>
          </a:prstGeom>
          <a:noFill/>
          <a:ln>
            <a:noFill/>
          </a:ln>
        </p:spPr>
      </p:pic>
      <p:sp>
        <p:nvSpPr>
          <p:cNvPr id="161" name="Google Shape;161;p22"/>
          <p:cNvSpPr txBox="1"/>
          <p:nvPr>
            <p:ph idx="4294967295" type="body"/>
          </p:nvPr>
        </p:nvSpPr>
        <p:spPr>
          <a:xfrm>
            <a:off x="3109913" y="400050"/>
            <a:ext cx="9082200" cy="6168900"/>
          </a:xfrm>
          <a:prstGeom prst="rect">
            <a:avLst/>
          </a:prstGeom>
          <a:noFill/>
          <a:ln>
            <a:noFill/>
          </a:ln>
        </p:spPr>
        <p:txBody>
          <a:bodyPr anchorCtr="0" anchor="t" bIns="45700" lIns="91425" spcFirstLastPara="1" rIns="91425" wrap="square" tIns="45700">
            <a:noAutofit/>
          </a:bodyPr>
          <a:lstStyle/>
          <a:p>
            <a:pPr indent="-114300" lvl="0" marL="228600" rtl="0" algn="l">
              <a:lnSpc>
                <a:spcPct val="90000"/>
              </a:lnSpc>
              <a:spcBef>
                <a:spcPts val="1000"/>
              </a:spcBef>
              <a:spcAft>
                <a:spcPts val="0"/>
              </a:spcAft>
              <a:buClr>
                <a:schemeClr val="dk1"/>
              </a:buClr>
              <a:buSzPts val="1800"/>
              <a:buNone/>
            </a:pPr>
            <a:r>
              <a:rPr b="1" lang="en-US" sz="2400">
                <a:latin typeface="Merriweather"/>
                <a:ea typeface="Merriweather"/>
                <a:cs typeface="Merriweather"/>
                <a:sym typeface="Merriweather"/>
              </a:rPr>
              <a:t>2</a:t>
            </a:r>
            <a:r>
              <a:rPr b="1" lang="en-US" sz="2400">
                <a:latin typeface="Merriweather"/>
                <a:ea typeface="Merriweather"/>
                <a:cs typeface="Merriweather"/>
                <a:sym typeface="Merriweather"/>
              </a:rPr>
              <a:t>.User Login:</a:t>
            </a:r>
            <a:endParaRPr b="1" sz="2400">
              <a:latin typeface="Merriweather"/>
              <a:ea typeface="Merriweather"/>
              <a:cs typeface="Merriweather"/>
              <a:sym typeface="Merriweather"/>
            </a:endParaRPr>
          </a:p>
          <a:p>
            <a:pPr indent="0" lvl="0" marL="457200" rtl="0" algn="l">
              <a:lnSpc>
                <a:spcPct val="90000"/>
              </a:lnSpc>
              <a:spcBef>
                <a:spcPts val="1000"/>
              </a:spcBef>
              <a:spcAft>
                <a:spcPts val="0"/>
              </a:spcAft>
              <a:buSzPts val="2800"/>
              <a:buNone/>
            </a:pPr>
            <a:r>
              <a:t/>
            </a:r>
            <a:endParaRPr b="1" sz="1800">
              <a:latin typeface="Merriweather"/>
              <a:ea typeface="Merriweather"/>
              <a:cs typeface="Merriweather"/>
              <a:sym typeface="Merriweather"/>
            </a:endParaRPr>
          </a:p>
          <a:p>
            <a:pPr indent="-342900" lvl="0" marL="457200" rtl="0" algn="l">
              <a:lnSpc>
                <a:spcPct val="100000"/>
              </a:lnSpc>
              <a:spcBef>
                <a:spcPts val="0"/>
              </a:spcBef>
              <a:spcAft>
                <a:spcPts val="0"/>
              </a:spcAft>
              <a:buClr>
                <a:srgbClr val="000000"/>
              </a:buClr>
              <a:buSzPts val="1800"/>
              <a:buFont typeface="Merriweather"/>
              <a:buChar char="•"/>
            </a:pPr>
            <a:r>
              <a:rPr lang="en-US" sz="1800">
                <a:solidFill>
                  <a:srgbClr val="000000"/>
                </a:solidFill>
                <a:latin typeface="Merriweather"/>
                <a:ea typeface="Merriweather"/>
                <a:cs typeface="Merriweather"/>
                <a:sym typeface="Merriweather"/>
              </a:rPr>
              <a:t>When user will login into the website, there should be a tool to open account settings for the user. User should able to change the profile features such as, password, contact number, mail id etc. All the modified features should be updated into the database.</a:t>
            </a:r>
            <a:endParaRPr sz="1800">
              <a:solidFill>
                <a:srgbClr val="000000"/>
              </a:solidFill>
              <a:latin typeface="Merriweather"/>
              <a:ea typeface="Merriweather"/>
              <a:cs typeface="Merriweather"/>
              <a:sym typeface="Merriweather"/>
            </a:endParaRPr>
          </a:p>
          <a:p>
            <a:pPr indent="0" lvl="0" marL="0" rtl="0" algn="l">
              <a:lnSpc>
                <a:spcPct val="100000"/>
              </a:lnSpc>
              <a:spcBef>
                <a:spcPts val="0"/>
              </a:spcBef>
              <a:spcAft>
                <a:spcPts val="0"/>
              </a:spcAft>
              <a:buSzPts val="2800"/>
              <a:buNone/>
            </a:pPr>
            <a:r>
              <a:t/>
            </a:r>
            <a:endParaRPr sz="1800">
              <a:solidFill>
                <a:srgbClr val="000000"/>
              </a:solidFill>
              <a:latin typeface="Merriweather"/>
              <a:ea typeface="Merriweather"/>
              <a:cs typeface="Merriweather"/>
              <a:sym typeface="Merriweather"/>
            </a:endParaRPr>
          </a:p>
          <a:p>
            <a:pPr indent="-342900" lvl="0" marL="457200" rtl="0" algn="l">
              <a:lnSpc>
                <a:spcPct val="100000"/>
              </a:lnSpc>
              <a:spcBef>
                <a:spcPts val="0"/>
              </a:spcBef>
              <a:spcAft>
                <a:spcPts val="0"/>
              </a:spcAft>
              <a:buClr>
                <a:srgbClr val="000000"/>
              </a:buClr>
              <a:buSzPts val="1800"/>
              <a:buFont typeface="Merriweather"/>
              <a:buChar char="•"/>
            </a:pPr>
            <a:r>
              <a:rPr lang="en-US" sz="1800">
                <a:solidFill>
                  <a:srgbClr val="000000"/>
                </a:solidFill>
                <a:latin typeface="Merriweather"/>
                <a:ea typeface="Merriweather"/>
                <a:cs typeface="Merriweather"/>
                <a:sym typeface="Merriweather"/>
              </a:rPr>
              <a:t>When a user opens the URL of a website, GUI should popup for Log-in. There should be options like User-ID and Password to login into the website.</a:t>
            </a:r>
            <a:endParaRPr sz="1800">
              <a:solidFill>
                <a:srgbClr val="000000"/>
              </a:solidFill>
              <a:latin typeface="Merriweather"/>
              <a:ea typeface="Merriweather"/>
              <a:cs typeface="Merriweather"/>
              <a:sym typeface="Merriweather"/>
            </a:endParaRPr>
          </a:p>
          <a:p>
            <a:pPr indent="0" lvl="0" marL="457200" rtl="0" algn="l">
              <a:lnSpc>
                <a:spcPct val="100000"/>
              </a:lnSpc>
              <a:spcBef>
                <a:spcPts val="0"/>
              </a:spcBef>
              <a:spcAft>
                <a:spcPts val="0"/>
              </a:spcAft>
              <a:buSzPts val="2800"/>
              <a:buNone/>
            </a:pPr>
            <a:r>
              <a:t/>
            </a:r>
            <a:endParaRPr sz="1800">
              <a:solidFill>
                <a:srgbClr val="000000"/>
              </a:solidFill>
              <a:latin typeface="Merriweather"/>
              <a:ea typeface="Merriweather"/>
              <a:cs typeface="Merriweather"/>
              <a:sym typeface="Merriweather"/>
            </a:endParaRPr>
          </a:p>
          <a:p>
            <a:pPr indent="-342900" lvl="0" marL="457200" rtl="0" algn="l">
              <a:lnSpc>
                <a:spcPct val="100000"/>
              </a:lnSpc>
              <a:spcBef>
                <a:spcPts val="0"/>
              </a:spcBef>
              <a:spcAft>
                <a:spcPts val="0"/>
              </a:spcAft>
              <a:buClr>
                <a:srgbClr val="000000"/>
              </a:buClr>
              <a:buSzPts val="1800"/>
              <a:buFont typeface="Merriweather"/>
              <a:buChar char="•"/>
            </a:pPr>
            <a:r>
              <a:rPr lang="en-US" sz="1800">
                <a:solidFill>
                  <a:srgbClr val="000000"/>
                </a:solidFill>
                <a:latin typeface="Merriweather"/>
                <a:ea typeface="Merriweather"/>
                <a:cs typeface="Merriweather"/>
                <a:sym typeface="Merriweather"/>
              </a:rPr>
              <a:t>User-ID should be unique into the database.</a:t>
            </a:r>
            <a:endParaRPr sz="1800">
              <a:solidFill>
                <a:srgbClr val="000000"/>
              </a:solidFill>
              <a:latin typeface="Merriweather"/>
              <a:ea typeface="Merriweather"/>
              <a:cs typeface="Merriweather"/>
              <a:sym typeface="Merriweather"/>
            </a:endParaRPr>
          </a:p>
          <a:p>
            <a:pPr indent="0" lvl="0" marL="457200" rtl="0" algn="l">
              <a:lnSpc>
                <a:spcPct val="100000"/>
              </a:lnSpc>
              <a:spcBef>
                <a:spcPts val="0"/>
              </a:spcBef>
              <a:spcAft>
                <a:spcPts val="0"/>
              </a:spcAft>
              <a:buSzPts val="2800"/>
              <a:buNone/>
            </a:pPr>
            <a:r>
              <a:t/>
            </a:r>
            <a:endParaRPr sz="1800">
              <a:solidFill>
                <a:srgbClr val="000000"/>
              </a:solidFill>
              <a:latin typeface="Merriweather"/>
              <a:ea typeface="Merriweather"/>
              <a:cs typeface="Merriweather"/>
              <a:sym typeface="Merriweather"/>
            </a:endParaRPr>
          </a:p>
          <a:p>
            <a:pPr indent="-342900" lvl="0" marL="457200" rtl="0" algn="l">
              <a:lnSpc>
                <a:spcPct val="100000"/>
              </a:lnSpc>
              <a:spcBef>
                <a:spcPts val="0"/>
              </a:spcBef>
              <a:spcAft>
                <a:spcPts val="0"/>
              </a:spcAft>
              <a:buClr>
                <a:srgbClr val="000000"/>
              </a:buClr>
              <a:buSzPts val="1800"/>
              <a:buFont typeface="Merriweather"/>
              <a:buChar char="•"/>
            </a:pPr>
            <a:r>
              <a:rPr lang="en-US" sz="1800">
                <a:solidFill>
                  <a:srgbClr val="000000"/>
                </a:solidFill>
                <a:latin typeface="Merriweather"/>
                <a:ea typeface="Merriweather"/>
                <a:cs typeface="Merriweather"/>
                <a:sym typeface="Merriweather"/>
              </a:rPr>
              <a:t>If a user enters wrong information, it should give an alert or, popup for wrong   inputs.</a:t>
            </a:r>
            <a:endParaRPr sz="1800">
              <a:solidFill>
                <a:srgbClr val="000000"/>
              </a:solidFill>
              <a:latin typeface="Merriweather"/>
              <a:ea typeface="Merriweather"/>
              <a:cs typeface="Merriweather"/>
              <a:sym typeface="Merriweather"/>
            </a:endParaRPr>
          </a:p>
          <a:p>
            <a:pPr indent="0" lvl="0" marL="457200" rtl="0" algn="l">
              <a:lnSpc>
                <a:spcPct val="100000"/>
              </a:lnSpc>
              <a:spcBef>
                <a:spcPts val="0"/>
              </a:spcBef>
              <a:spcAft>
                <a:spcPts val="0"/>
              </a:spcAft>
              <a:buSzPts val="2800"/>
              <a:buNone/>
            </a:pPr>
            <a:r>
              <a:t/>
            </a:r>
            <a:endParaRPr sz="1800">
              <a:solidFill>
                <a:srgbClr val="000000"/>
              </a:solidFill>
              <a:latin typeface="Merriweather"/>
              <a:ea typeface="Merriweather"/>
              <a:cs typeface="Merriweather"/>
              <a:sym typeface="Merriweather"/>
            </a:endParaRPr>
          </a:p>
          <a:p>
            <a:pPr indent="-342900" lvl="0" marL="457200" rtl="0" algn="l">
              <a:lnSpc>
                <a:spcPct val="100000"/>
              </a:lnSpc>
              <a:spcBef>
                <a:spcPts val="0"/>
              </a:spcBef>
              <a:spcAft>
                <a:spcPts val="0"/>
              </a:spcAft>
              <a:buClr>
                <a:srgbClr val="000000"/>
              </a:buClr>
              <a:buSzPts val="1800"/>
              <a:buFont typeface="Merriweather"/>
              <a:buChar char="•"/>
            </a:pPr>
            <a:r>
              <a:rPr lang="en-US" sz="1800">
                <a:solidFill>
                  <a:srgbClr val="000000"/>
                </a:solidFill>
                <a:latin typeface="Merriweather"/>
                <a:ea typeface="Merriweather"/>
                <a:cs typeface="Merriweather"/>
                <a:sym typeface="Merriweather"/>
              </a:rPr>
              <a:t>After successful login users should redirect to the home page.</a:t>
            </a:r>
            <a:endParaRPr sz="1800">
              <a:solidFill>
                <a:srgbClr val="000000"/>
              </a:solidFill>
              <a:latin typeface="Merriweather"/>
              <a:ea typeface="Merriweather"/>
              <a:cs typeface="Merriweather"/>
              <a:sym typeface="Merriweather"/>
            </a:endParaRPr>
          </a:p>
          <a:p>
            <a:pPr indent="0" lvl="0" marL="457200" rtl="0" algn="l">
              <a:lnSpc>
                <a:spcPct val="100000"/>
              </a:lnSpc>
              <a:spcBef>
                <a:spcPts val="0"/>
              </a:spcBef>
              <a:spcAft>
                <a:spcPts val="0"/>
              </a:spcAft>
              <a:buSzPts val="2800"/>
              <a:buNone/>
            </a:pPr>
            <a:r>
              <a:t/>
            </a:r>
            <a:endParaRPr sz="2400">
              <a:latin typeface="Merriweather"/>
              <a:ea typeface="Merriweather"/>
              <a:cs typeface="Merriweather"/>
              <a:sym typeface="Merriweather"/>
            </a:endParaRPr>
          </a:p>
        </p:txBody>
      </p:sp>
      <p:sp>
        <p:nvSpPr>
          <p:cNvPr id="162" name="Google Shape;162;p22"/>
          <p:cNvSpPr txBox="1"/>
          <p:nvPr/>
        </p:nvSpPr>
        <p:spPr>
          <a:xfrm>
            <a:off x="7787275" y="4404725"/>
            <a:ext cx="9783300" cy="114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6" name="Shape 166"/>
        <p:cNvGrpSpPr/>
        <p:nvPr/>
      </p:nvGrpSpPr>
      <p:grpSpPr>
        <a:xfrm>
          <a:off x="0" y="0"/>
          <a:ext cx="0" cy="0"/>
          <a:chOff x="0" y="0"/>
          <a:chExt cx="0" cy="0"/>
        </a:xfrm>
      </p:grpSpPr>
      <p:pic>
        <p:nvPicPr>
          <p:cNvPr id="167" name="Google Shape;167;p23"/>
          <p:cNvPicPr preferRelativeResize="0"/>
          <p:nvPr/>
        </p:nvPicPr>
        <p:blipFill rotWithShape="1">
          <a:blip r:embed="rId3">
            <a:alphaModFix/>
          </a:blip>
          <a:srcRect b="13498" l="0" r="9090" t="18320"/>
          <a:stretch/>
        </p:blipFill>
        <p:spPr>
          <a:xfrm>
            <a:off x="20" y="10"/>
            <a:ext cx="12191980" cy="6857991"/>
          </a:xfrm>
          <a:prstGeom prst="rect">
            <a:avLst/>
          </a:prstGeom>
          <a:noFill/>
          <a:ln>
            <a:noFill/>
          </a:ln>
        </p:spPr>
      </p:pic>
      <p:sp>
        <p:nvSpPr>
          <p:cNvPr id="168" name="Google Shape;168;p23"/>
          <p:cNvSpPr txBox="1"/>
          <p:nvPr>
            <p:ph idx="4294967295" type="body"/>
          </p:nvPr>
        </p:nvSpPr>
        <p:spPr>
          <a:xfrm>
            <a:off x="3109913" y="400050"/>
            <a:ext cx="9082200" cy="6168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800"/>
              <a:buNone/>
            </a:pPr>
            <a:r>
              <a:t/>
            </a:r>
            <a:endParaRPr b="1" sz="2400">
              <a:latin typeface="Merriweather"/>
              <a:ea typeface="Merriweather"/>
              <a:cs typeface="Merriweather"/>
              <a:sym typeface="Merriweather"/>
            </a:endParaRPr>
          </a:p>
          <a:p>
            <a:pPr indent="0" lvl="0" marL="0" rtl="0" algn="l">
              <a:lnSpc>
                <a:spcPct val="100000"/>
              </a:lnSpc>
              <a:spcBef>
                <a:spcPts val="0"/>
              </a:spcBef>
              <a:spcAft>
                <a:spcPts val="0"/>
              </a:spcAft>
              <a:buSzPts val="2800"/>
              <a:buNone/>
            </a:pPr>
            <a:r>
              <a:rPr b="1" lang="en-US" sz="2400">
                <a:latin typeface="Merriweather"/>
                <a:ea typeface="Merriweather"/>
                <a:cs typeface="Merriweather"/>
                <a:sym typeface="Merriweather"/>
              </a:rPr>
              <a:t>3.Uploading the Document:</a:t>
            </a:r>
            <a:endParaRPr b="1" sz="2400">
              <a:latin typeface="Merriweather"/>
              <a:ea typeface="Merriweather"/>
              <a:cs typeface="Merriweather"/>
              <a:sym typeface="Merriweather"/>
            </a:endParaRPr>
          </a:p>
          <a:p>
            <a:pPr indent="0" lvl="0" marL="0" rtl="0" algn="l">
              <a:lnSpc>
                <a:spcPct val="100000"/>
              </a:lnSpc>
              <a:spcBef>
                <a:spcPts val="0"/>
              </a:spcBef>
              <a:spcAft>
                <a:spcPts val="0"/>
              </a:spcAft>
              <a:buSzPts val="2800"/>
              <a:buNone/>
            </a:pPr>
            <a:r>
              <a:t/>
            </a:r>
            <a:endParaRPr b="1" sz="2400">
              <a:latin typeface="Merriweather"/>
              <a:ea typeface="Merriweather"/>
              <a:cs typeface="Merriweather"/>
              <a:sym typeface="Merriweather"/>
            </a:endParaRPr>
          </a:p>
          <a:p>
            <a:pPr indent="0" lvl="0" marL="0" rtl="0" algn="l">
              <a:lnSpc>
                <a:spcPct val="100000"/>
              </a:lnSpc>
              <a:spcBef>
                <a:spcPts val="0"/>
              </a:spcBef>
              <a:spcAft>
                <a:spcPts val="0"/>
              </a:spcAft>
              <a:buSzPts val="2800"/>
              <a:buNone/>
            </a:pPr>
            <a:r>
              <a:rPr lang="en-US" sz="2400">
                <a:latin typeface="Merriweather"/>
                <a:ea typeface="Merriweather"/>
                <a:cs typeface="Merriweather"/>
                <a:sym typeface="Merriweather"/>
              </a:rPr>
              <a:t>              User can upload a document they needed and an option called “SUBMIT” is mandatory for the confirmation.</a:t>
            </a:r>
            <a:endParaRPr sz="2400">
              <a:latin typeface="Merriweather"/>
              <a:ea typeface="Merriweather"/>
              <a:cs typeface="Merriweather"/>
              <a:sym typeface="Merriweather"/>
            </a:endParaRPr>
          </a:p>
          <a:p>
            <a:pPr indent="0" lvl="0" marL="0" rtl="0" algn="l">
              <a:lnSpc>
                <a:spcPct val="100000"/>
              </a:lnSpc>
              <a:spcBef>
                <a:spcPts val="0"/>
              </a:spcBef>
              <a:spcAft>
                <a:spcPts val="0"/>
              </a:spcAft>
              <a:buSzPts val="2800"/>
              <a:buNone/>
            </a:pPr>
            <a:r>
              <a:t/>
            </a:r>
            <a:endParaRPr sz="2400">
              <a:latin typeface="Merriweather"/>
              <a:ea typeface="Merriweather"/>
              <a:cs typeface="Merriweather"/>
              <a:sym typeface="Merriweather"/>
            </a:endParaRPr>
          </a:p>
          <a:p>
            <a:pPr indent="0" lvl="0" marL="0" rtl="0" algn="l">
              <a:lnSpc>
                <a:spcPct val="100000"/>
              </a:lnSpc>
              <a:spcBef>
                <a:spcPts val="0"/>
              </a:spcBef>
              <a:spcAft>
                <a:spcPts val="0"/>
              </a:spcAft>
              <a:buSzPts val="2800"/>
              <a:buNone/>
            </a:pPr>
            <a:r>
              <a:rPr b="1" lang="en-US" sz="2400">
                <a:latin typeface="Merriweather"/>
                <a:ea typeface="Merriweather"/>
                <a:cs typeface="Merriweather"/>
                <a:sym typeface="Merriweather"/>
              </a:rPr>
              <a:t>4</a:t>
            </a:r>
            <a:r>
              <a:rPr b="1" lang="en-US" sz="2400">
                <a:latin typeface="Merriweather"/>
                <a:ea typeface="Merriweather"/>
                <a:cs typeface="Merriweather"/>
                <a:sym typeface="Merriweather"/>
              </a:rPr>
              <a:t>.Type of the Document:</a:t>
            </a:r>
            <a:endParaRPr b="1" sz="2400">
              <a:latin typeface="Merriweather"/>
              <a:ea typeface="Merriweather"/>
              <a:cs typeface="Merriweather"/>
              <a:sym typeface="Merriweather"/>
            </a:endParaRPr>
          </a:p>
          <a:p>
            <a:pPr indent="0" lvl="0" marL="0" rtl="0" algn="l">
              <a:lnSpc>
                <a:spcPct val="100000"/>
              </a:lnSpc>
              <a:spcBef>
                <a:spcPts val="0"/>
              </a:spcBef>
              <a:spcAft>
                <a:spcPts val="0"/>
              </a:spcAft>
              <a:buSzPts val="2800"/>
              <a:buNone/>
            </a:pPr>
            <a:r>
              <a:t/>
            </a:r>
            <a:endParaRPr b="1" sz="2400">
              <a:latin typeface="Merriweather"/>
              <a:ea typeface="Merriweather"/>
              <a:cs typeface="Merriweather"/>
              <a:sym typeface="Merriweather"/>
            </a:endParaRPr>
          </a:p>
          <a:p>
            <a:pPr indent="0" lvl="0" marL="0" rtl="0" algn="l">
              <a:lnSpc>
                <a:spcPct val="100000"/>
              </a:lnSpc>
              <a:spcBef>
                <a:spcPts val="0"/>
              </a:spcBef>
              <a:spcAft>
                <a:spcPts val="0"/>
              </a:spcAft>
              <a:buClr>
                <a:schemeClr val="dk1"/>
              </a:buClr>
              <a:buSzPts val="1100"/>
              <a:buFont typeface="Arial"/>
              <a:buNone/>
            </a:pPr>
            <a:r>
              <a:rPr lang="en-US" sz="2400">
                <a:latin typeface="Merriweather"/>
                <a:ea typeface="Merriweather"/>
                <a:cs typeface="Merriweather"/>
                <a:sym typeface="Merriweather"/>
              </a:rPr>
              <a:t>               User can specify the No of copies,colour of the xerox and printouts, specifications like portrait or landscape,</a:t>
            </a:r>
            <a:endParaRPr sz="2400">
              <a:latin typeface="Merriweather"/>
              <a:ea typeface="Merriweather"/>
              <a:cs typeface="Merriweather"/>
              <a:sym typeface="Merriweather"/>
            </a:endParaRPr>
          </a:p>
          <a:p>
            <a:pPr indent="0" lvl="0" marL="0" rtl="0" algn="l">
              <a:lnSpc>
                <a:spcPct val="100000"/>
              </a:lnSpc>
              <a:spcBef>
                <a:spcPts val="0"/>
              </a:spcBef>
              <a:spcAft>
                <a:spcPts val="0"/>
              </a:spcAft>
              <a:buClr>
                <a:schemeClr val="dk1"/>
              </a:buClr>
              <a:buSzPts val="1100"/>
              <a:buFont typeface="Arial"/>
              <a:buNone/>
            </a:pPr>
            <a:r>
              <a:rPr lang="en-US" sz="2400">
                <a:latin typeface="Merriweather"/>
                <a:ea typeface="Merriweather"/>
                <a:cs typeface="Merriweather"/>
                <a:sym typeface="Merriweather"/>
              </a:rPr>
              <a:t>One sided or double sided etc..,</a:t>
            </a:r>
            <a:endParaRPr sz="2400">
              <a:latin typeface="Merriweather"/>
              <a:ea typeface="Merriweather"/>
              <a:cs typeface="Merriweather"/>
              <a:sym typeface="Merriweather"/>
            </a:endParaRPr>
          </a:p>
          <a:p>
            <a:pPr indent="0" lvl="0" marL="0" rtl="0" algn="l">
              <a:lnSpc>
                <a:spcPct val="100000"/>
              </a:lnSpc>
              <a:spcBef>
                <a:spcPts val="0"/>
              </a:spcBef>
              <a:spcAft>
                <a:spcPts val="0"/>
              </a:spcAft>
              <a:buClr>
                <a:schemeClr val="dk1"/>
              </a:buClr>
              <a:buSzPts val="1100"/>
              <a:buFont typeface="Arial"/>
              <a:buNone/>
            </a:pPr>
            <a:r>
              <a:t/>
            </a:r>
            <a:endParaRPr sz="2400">
              <a:latin typeface="Merriweather"/>
              <a:ea typeface="Merriweather"/>
              <a:cs typeface="Merriweather"/>
              <a:sym typeface="Merriweather"/>
            </a:endParaRPr>
          </a:p>
          <a:p>
            <a:pPr indent="0" lvl="0" marL="0" rtl="0" algn="l">
              <a:lnSpc>
                <a:spcPct val="100000"/>
              </a:lnSpc>
              <a:spcBef>
                <a:spcPts val="0"/>
              </a:spcBef>
              <a:spcAft>
                <a:spcPts val="0"/>
              </a:spcAft>
              <a:buSzPts val="2800"/>
              <a:buNone/>
            </a:pPr>
            <a:r>
              <a:t/>
            </a:r>
            <a:endParaRPr sz="2400">
              <a:latin typeface="Merriweather"/>
              <a:ea typeface="Merriweather"/>
              <a:cs typeface="Merriweather"/>
              <a:sym typeface="Merriweather"/>
            </a:endParaRPr>
          </a:p>
          <a:p>
            <a:pPr indent="0" lvl="0" marL="0" rtl="0" algn="l">
              <a:lnSpc>
                <a:spcPct val="100000"/>
              </a:lnSpc>
              <a:spcBef>
                <a:spcPts val="0"/>
              </a:spcBef>
              <a:spcAft>
                <a:spcPts val="0"/>
              </a:spcAft>
              <a:buSzPts val="2800"/>
              <a:buNone/>
            </a:pPr>
            <a:r>
              <a:t/>
            </a:r>
            <a:endParaRPr b="1" sz="2400">
              <a:latin typeface="Merriweather"/>
              <a:ea typeface="Merriweather"/>
              <a:cs typeface="Merriweather"/>
              <a:sym typeface="Merriweather"/>
            </a:endParaRPr>
          </a:p>
        </p:txBody>
      </p:sp>
      <p:sp>
        <p:nvSpPr>
          <p:cNvPr id="169" name="Google Shape;169;p23"/>
          <p:cNvSpPr txBox="1"/>
          <p:nvPr/>
        </p:nvSpPr>
        <p:spPr>
          <a:xfrm>
            <a:off x="7787275" y="4404725"/>
            <a:ext cx="9783300" cy="114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3" name="Shape 173"/>
        <p:cNvGrpSpPr/>
        <p:nvPr/>
      </p:nvGrpSpPr>
      <p:grpSpPr>
        <a:xfrm>
          <a:off x="0" y="0"/>
          <a:ext cx="0" cy="0"/>
          <a:chOff x="0" y="0"/>
          <a:chExt cx="0" cy="0"/>
        </a:xfrm>
      </p:grpSpPr>
      <p:pic>
        <p:nvPicPr>
          <p:cNvPr id="174" name="Google Shape;174;p24"/>
          <p:cNvPicPr preferRelativeResize="0"/>
          <p:nvPr/>
        </p:nvPicPr>
        <p:blipFill rotWithShape="1">
          <a:blip r:embed="rId3">
            <a:alphaModFix/>
          </a:blip>
          <a:srcRect b="13498" l="0" r="9090" t="18320"/>
          <a:stretch/>
        </p:blipFill>
        <p:spPr>
          <a:xfrm>
            <a:off x="20" y="10"/>
            <a:ext cx="12191980" cy="6857991"/>
          </a:xfrm>
          <a:prstGeom prst="rect">
            <a:avLst/>
          </a:prstGeom>
          <a:noFill/>
          <a:ln>
            <a:noFill/>
          </a:ln>
        </p:spPr>
      </p:pic>
      <p:sp>
        <p:nvSpPr>
          <p:cNvPr id="175" name="Google Shape;175;p24"/>
          <p:cNvSpPr txBox="1"/>
          <p:nvPr>
            <p:ph idx="4294967295" type="body"/>
          </p:nvPr>
        </p:nvSpPr>
        <p:spPr>
          <a:xfrm>
            <a:off x="3109913" y="400050"/>
            <a:ext cx="9082200" cy="6168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800"/>
              <a:buNone/>
            </a:pPr>
            <a:r>
              <a:t/>
            </a:r>
            <a:endParaRPr b="1" sz="2400">
              <a:latin typeface="Merriweather"/>
              <a:ea typeface="Merriweather"/>
              <a:cs typeface="Merriweather"/>
              <a:sym typeface="Merriweather"/>
            </a:endParaRPr>
          </a:p>
          <a:p>
            <a:pPr indent="0" lvl="0" marL="0" rtl="0" algn="l">
              <a:lnSpc>
                <a:spcPct val="100000"/>
              </a:lnSpc>
              <a:spcBef>
                <a:spcPts val="0"/>
              </a:spcBef>
              <a:spcAft>
                <a:spcPts val="0"/>
              </a:spcAft>
              <a:buSzPts val="2800"/>
              <a:buNone/>
            </a:pPr>
            <a:r>
              <a:t/>
            </a:r>
            <a:endParaRPr b="1" sz="2400">
              <a:latin typeface="Merriweather"/>
              <a:ea typeface="Merriweather"/>
              <a:cs typeface="Merriweather"/>
              <a:sym typeface="Merriweather"/>
            </a:endParaRPr>
          </a:p>
          <a:p>
            <a:pPr indent="0" lvl="0" marL="0" rtl="0" algn="l">
              <a:lnSpc>
                <a:spcPct val="100000"/>
              </a:lnSpc>
              <a:spcBef>
                <a:spcPts val="0"/>
              </a:spcBef>
              <a:spcAft>
                <a:spcPts val="0"/>
              </a:spcAft>
              <a:buSzPts val="2800"/>
              <a:buNone/>
            </a:pPr>
            <a:r>
              <a:rPr b="1" lang="en-US" sz="2400">
                <a:latin typeface="Merriweather"/>
                <a:ea typeface="Merriweather"/>
                <a:cs typeface="Merriweather"/>
                <a:sym typeface="Merriweather"/>
              </a:rPr>
              <a:t>5.Delivery Time:</a:t>
            </a:r>
            <a:endParaRPr b="1" sz="2400">
              <a:latin typeface="Merriweather"/>
              <a:ea typeface="Merriweather"/>
              <a:cs typeface="Merriweather"/>
              <a:sym typeface="Merriweather"/>
            </a:endParaRPr>
          </a:p>
          <a:p>
            <a:pPr indent="0" lvl="0" marL="0" rtl="0" algn="l">
              <a:lnSpc>
                <a:spcPct val="100000"/>
              </a:lnSpc>
              <a:spcBef>
                <a:spcPts val="0"/>
              </a:spcBef>
              <a:spcAft>
                <a:spcPts val="0"/>
              </a:spcAft>
              <a:buClr>
                <a:schemeClr val="dk1"/>
              </a:buClr>
              <a:buSzPts val="1100"/>
              <a:buFont typeface="Arial"/>
              <a:buNone/>
            </a:pPr>
            <a:r>
              <a:rPr b="1" lang="en-US" sz="2400">
                <a:latin typeface="Merriweather"/>
                <a:ea typeface="Merriweather"/>
                <a:cs typeface="Merriweather"/>
                <a:sym typeface="Merriweather"/>
              </a:rPr>
              <a:t>             </a:t>
            </a:r>
            <a:r>
              <a:rPr lang="en-US" sz="2400">
                <a:latin typeface="Merriweather"/>
                <a:ea typeface="Merriweather"/>
                <a:cs typeface="Merriweather"/>
                <a:sym typeface="Merriweather"/>
              </a:rPr>
              <a:t>  Users can specify the time,when the document is needed. The admin can also change that time and send it to the required user when it will be available.</a:t>
            </a:r>
            <a:endParaRPr sz="2400">
              <a:latin typeface="Merriweather"/>
              <a:ea typeface="Merriweather"/>
              <a:cs typeface="Merriweather"/>
              <a:sym typeface="Merriweather"/>
            </a:endParaRPr>
          </a:p>
          <a:p>
            <a:pPr indent="0" lvl="0" marL="0" rtl="0" algn="l">
              <a:lnSpc>
                <a:spcPct val="100000"/>
              </a:lnSpc>
              <a:spcBef>
                <a:spcPts val="0"/>
              </a:spcBef>
              <a:spcAft>
                <a:spcPts val="0"/>
              </a:spcAft>
              <a:buClr>
                <a:schemeClr val="dk1"/>
              </a:buClr>
              <a:buSzPts val="1100"/>
              <a:buFont typeface="Arial"/>
              <a:buNone/>
            </a:pPr>
            <a:r>
              <a:t/>
            </a:r>
            <a:endParaRPr sz="2400">
              <a:latin typeface="Merriweather"/>
              <a:ea typeface="Merriweather"/>
              <a:cs typeface="Merriweather"/>
              <a:sym typeface="Merriweather"/>
            </a:endParaRPr>
          </a:p>
          <a:p>
            <a:pPr indent="0" lvl="0" marL="0" rtl="0" algn="l">
              <a:lnSpc>
                <a:spcPct val="100000"/>
              </a:lnSpc>
              <a:spcBef>
                <a:spcPts val="0"/>
              </a:spcBef>
              <a:spcAft>
                <a:spcPts val="0"/>
              </a:spcAft>
              <a:buSzPts val="2800"/>
              <a:buNone/>
            </a:pPr>
            <a:r>
              <a:t/>
            </a:r>
            <a:endParaRPr b="1" sz="2400">
              <a:latin typeface="Merriweather"/>
              <a:ea typeface="Merriweather"/>
              <a:cs typeface="Merriweather"/>
              <a:sym typeface="Merriweather"/>
            </a:endParaRPr>
          </a:p>
          <a:p>
            <a:pPr indent="0" lvl="0" marL="114300" rtl="0" algn="l">
              <a:lnSpc>
                <a:spcPct val="90000"/>
              </a:lnSpc>
              <a:spcBef>
                <a:spcPts val="1000"/>
              </a:spcBef>
              <a:spcAft>
                <a:spcPts val="0"/>
              </a:spcAft>
              <a:buClr>
                <a:schemeClr val="dk1"/>
              </a:buClr>
              <a:buSzPts val="1800"/>
              <a:buFont typeface="Arial"/>
              <a:buNone/>
            </a:pPr>
            <a:r>
              <a:rPr b="1" lang="en-US" sz="2400">
                <a:latin typeface="Merriweather"/>
                <a:ea typeface="Merriweather"/>
                <a:cs typeface="Merriweather"/>
                <a:sym typeface="Merriweather"/>
              </a:rPr>
              <a:t>6.</a:t>
            </a:r>
            <a:r>
              <a:rPr b="1" lang="en-US" sz="2400">
                <a:latin typeface="Merriweather"/>
                <a:ea typeface="Merriweather"/>
                <a:cs typeface="Merriweather"/>
                <a:sym typeface="Merriweather"/>
              </a:rPr>
              <a:t>Send Bill via Mail:</a:t>
            </a:r>
            <a:endParaRPr b="1" sz="2400">
              <a:latin typeface="Merriweather"/>
              <a:ea typeface="Merriweather"/>
              <a:cs typeface="Merriweather"/>
              <a:sym typeface="Merriweather"/>
            </a:endParaRPr>
          </a:p>
          <a:p>
            <a:pPr indent="0" lvl="0" marL="0" rtl="0" algn="l">
              <a:lnSpc>
                <a:spcPct val="100000"/>
              </a:lnSpc>
              <a:spcBef>
                <a:spcPts val="0"/>
              </a:spcBef>
              <a:spcAft>
                <a:spcPts val="0"/>
              </a:spcAft>
              <a:buClr>
                <a:schemeClr val="dk1"/>
              </a:buClr>
              <a:buSzPts val="1100"/>
              <a:buFont typeface="Arial"/>
              <a:buNone/>
            </a:pPr>
            <a:r>
              <a:rPr lang="en-US" sz="2400">
                <a:latin typeface="Merriweather"/>
                <a:ea typeface="Merriweather"/>
                <a:cs typeface="Merriweather"/>
                <a:sym typeface="Merriweather"/>
              </a:rPr>
              <a:t>      The amount for the order can be send to the user through their mail specified .</a:t>
            </a:r>
            <a:endParaRPr sz="2400">
              <a:latin typeface="Merriweather"/>
              <a:ea typeface="Merriweather"/>
              <a:cs typeface="Merriweather"/>
              <a:sym typeface="Merriweather"/>
            </a:endParaRPr>
          </a:p>
          <a:p>
            <a:pPr indent="0" lvl="0" marL="0" rtl="0" algn="l">
              <a:lnSpc>
                <a:spcPct val="100000"/>
              </a:lnSpc>
              <a:spcBef>
                <a:spcPts val="0"/>
              </a:spcBef>
              <a:spcAft>
                <a:spcPts val="0"/>
              </a:spcAft>
              <a:buClr>
                <a:schemeClr val="dk1"/>
              </a:buClr>
              <a:buSzPts val="1100"/>
              <a:buFont typeface="Arial"/>
              <a:buNone/>
            </a:pPr>
            <a:r>
              <a:rPr lang="en-US" sz="2400">
                <a:latin typeface="Merriweather"/>
                <a:ea typeface="Merriweather"/>
                <a:cs typeface="Merriweather"/>
                <a:sym typeface="Merriweather"/>
              </a:rPr>
              <a:t>                 </a:t>
            </a:r>
            <a:endParaRPr b="1" sz="2400">
              <a:latin typeface="Merriweather"/>
              <a:ea typeface="Merriweather"/>
              <a:cs typeface="Merriweather"/>
              <a:sym typeface="Merriweather"/>
            </a:endParaRPr>
          </a:p>
        </p:txBody>
      </p:sp>
      <p:sp>
        <p:nvSpPr>
          <p:cNvPr id="176" name="Google Shape;176;p24"/>
          <p:cNvSpPr txBox="1"/>
          <p:nvPr/>
        </p:nvSpPr>
        <p:spPr>
          <a:xfrm>
            <a:off x="7787275" y="4404725"/>
            <a:ext cx="9783300" cy="114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 name="Shape 180"/>
        <p:cNvGrpSpPr/>
        <p:nvPr/>
      </p:nvGrpSpPr>
      <p:grpSpPr>
        <a:xfrm>
          <a:off x="0" y="0"/>
          <a:ext cx="0" cy="0"/>
          <a:chOff x="0" y="0"/>
          <a:chExt cx="0" cy="0"/>
        </a:xfrm>
      </p:grpSpPr>
      <p:pic>
        <p:nvPicPr>
          <p:cNvPr id="181" name="Google Shape;181;p25"/>
          <p:cNvPicPr preferRelativeResize="0"/>
          <p:nvPr/>
        </p:nvPicPr>
        <p:blipFill rotWithShape="1">
          <a:blip r:embed="rId3">
            <a:alphaModFix/>
          </a:blip>
          <a:srcRect b="13498" l="0" r="9090" t="18320"/>
          <a:stretch/>
        </p:blipFill>
        <p:spPr>
          <a:xfrm>
            <a:off x="20" y="10"/>
            <a:ext cx="12191980" cy="6857991"/>
          </a:xfrm>
          <a:prstGeom prst="rect">
            <a:avLst/>
          </a:prstGeom>
          <a:noFill/>
          <a:ln>
            <a:noFill/>
          </a:ln>
        </p:spPr>
      </p:pic>
      <p:sp>
        <p:nvSpPr>
          <p:cNvPr id="182" name="Google Shape;182;p25"/>
          <p:cNvSpPr txBox="1"/>
          <p:nvPr>
            <p:ph idx="4294967295" type="body"/>
          </p:nvPr>
        </p:nvSpPr>
        <p:spPr>
          <a:xfrm>
            <a:off x="3109913" y="400050"/>
            <a:ext cx="9082200" cy="6168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Clr>
                <a:schemeClr val="dk1"/>
              </a:buClr>
              <a:buSzPts val="1800"/>
              <a:buNone/>
            </a:pPr>
            <a:r>
              <a:t/>
            </a:r>
            <a:endParaRPr b="1" sz="2400">
              <a:latin typeface="Merriweather"/>
              <a:ea typeface="Merriweather"/>
              <a:cs typeface="Merriweather"/>
              <a:sym typeface="Merriweather"/>
            </a:endParaRPr>
          </a:p>
          <a:p>
            <a:pPr indent="0" lvl="0" marL="0" rtl="0" algn="l">
              <a:lnSpc>
                <a:spcPct val="90000"/>
              </a:lnSpc>
              <a:spcBef>
                <a:spcPts val="1000"/>
              </a:spcBef>
              <a:spcAft>
                <a:spcPts val="0"/>
              </a:spcAft>
              <a:buClr>
                <a:schemeClr val="dk1"/>
              </a:buClr>
              <a:buSzPts val="1800"/>
              <a:buNone/>
            </a:pPr>
            <a:r>
              <a:rPr b="1" lang="en-US" sz="2400">
                <a:latin typeface="Merriweather"/>
                <a:ea typeface="Merriweather"/>
                <a:cs typeface="Merriweather"/>
                <a:sym typeface="Merriweather"/>
              </a:rPr>
              <a:t>7.Comment Session:</a:t>
            </a:r>
            <a:endParaRPr b="1" sz="2400">
              <a:latin typeface="Merriweather"/>
              <a:ea typeface="Merriweather"/>
              <a:cs typeface="Merriweather"/>
              <a:sym typeface="Merriweather"/>
            </a:endParaRPr>
          </a:p>
          <a:p>
            <a:pPr indent="0" lvl="0" marL="0" rtl="0" algn="l">
              <a:lnSpc>
                <a:spcPct val="90000"/>
              </a:lnSpc>
              <a:spcBef>
                <a:spcPts val="1000"/>
              </a:spcBef>
              <a:spcAft>
                <a:spcPts val="0"/>
              </a:spcAft>
              <a:buClr>
                <a:schemeClr val="dk1"/>
              </a:buClr>
              <a:buSzPts val="1800"/>
              <a:buNone/>
            </a:pPr>
            <a:r>
              <a:rPr b="1" lang="en-US" sz="2400">
                <a:latin typeface="Merriweather"/>
                <a:ea typeface="Merriweather"/>
                <a:cs typeface="Merriweather"/>
                <a:sym typeface="Merriweather"/>
              </a:rPr>
              <a:t>  </a:t>
            </a:r>
            <a:r>
              <a:rPr lang="en-US" sz="2400">
                <a:latin typeface="Merriweather"/>
                <a:ea typeface="Merriweather"/>
                <a:cs typeface="Merriweather"/>
                <a:sym typeface="Merriweather"/>
              </a:rPr>
              <a:t>  This feature is used to gain information from th user regarding the cons and flaws in the website</a:t>
            </a:r>
            <a:endParaRPr sz="2400">
              <a:latin typeface="Merriweather"/>
              <a:ea typeface="Merriweather"/>
              <a:cs typeface="Merriweather"/>
              <a:sym typeface="Merriweather"/>
            </a:endParaRPr>
          </a:p>
          <a:p>
            <a:pPr indent="0" lvl="0" marL="0" rtl="0" algn="l">
              <a:lnSpc>
                <a:spcPct val="100000"/>
              </a:lnSpc>
              <a:spcBef>
                <a:spcPts val="0"/>
              </a:spcBef>
              <a:spcAft>
                <a:spcPts val="0"/>
              </a:spcAft>
              <a:buClr>
                <a:schemeClr val="dk1"/>
              </a:buClr>
              <a:buSzPts val="1100"/>
              <a:buFont typeface="Arial"/>
              <a:buNone/>
            </a:pPr>
            <a:r>
              <a:rPr lang="en-US" sz="2400">
                <a:latin typeface="Merriweather"/>
                <a:ea typeface="Merriweather"/>
                <a:cs typeface="Merriweather"/>
                <a:sym typeface="Merriweather"/>
              </a:rPr>
              <a:t>                 </a:t>
            </a:r>
            <a:endParaRPr sz="2400">
              <a:latin typeface="Merriweather"/>
              <a:ea typeface="Merriweather"/>
              <a:cs typeface="Merriweather"/>
              <a:sym typeface="Merriweather"/>
            </a:endParaRPr>
          </a:p>
          <a:p>
            <a:pPr indent="0" lvl="0" marL="0" rtl="0" algn="l">
              <a:lnSpc>
                <a:spcPct val="100000"/>
              </a:lnSpc>
              <a:spcBef>
                <a:spcPts val="0"/>
              </a:spcBef>
              <a:spcAft>
                <a:spcPts val="0"/>
              </a:spcAft>
              <a:buClr>
                <a:schemeClr val="dk1"/>
              </a:buClr>
              <a:buSzPts val="1100"/>
              <a:buFont typeface="Arial"/>
              <a:buNone/>
            </a:pPr>
            <a:r>
              <a:t/>
            </a:r>
            <a:endParaRPr sz="2400">
              <a:latin typeface="Merriweather"/>
              <a:ea typeface="Merriweather"/>
              <a:cs typeface="Merriweather"/>
              <a:sym typeface="Merriweather"/>
            </a:endParaRPr>
          </a:p>
          <a:p>
            <a:pPr indent="0" lvl="0" marL="0" rtl="0" algn="l">
              <a:lnSpc>
                <a:spcPct val="90000"/>
              </a:lnSpc>
              <a:spcBef>
                <a:spcPts val="1000"/>
              </a:spcBef>
              <a:spcAft>
                <a:spcPts val="0"/>
              </a:spcAft>
              <a:buClr>
                <a:schemeClr val="dk1"/>
              </a:buClr>
              <a:buSzPts val="1800"/>
              <a:buNone/>
            </a:pPr>
            <a:r>
              <a:rPr b="1" lang="en-US" sz="2400">
                <a:latin typeface="Merriweather"/>
                <a:ea typeface="Merriweather"/>
                <a:cs typeface="Merriweather"/>
                <a:sym typeface="Merriweather"/>
              </a:rPr>
              <a:t>8</a:t>
            </a:r>
            <a:r>
              <a:rPr b="1" lang="en-US" sz="2400">
                <a:latin typeface="Merriweather"/>
                <a:ea typeface="Merriweather"/>
                <a:cs typeface="Merriweather"/>
                <a:sym typeface="Merriweather"/>
              </a:rPr>
              <a:t>.View and download :</a:t>
            </a:r>
            <a:endParaRPr b="1" sz="2400">
              <a:latin typeface="Merriweather"/>
              <a:ea typeface="Merriweather"/>
              <a:cs typeface="Merriweather"/>
              <a:sym typeface="Merriweather"/>
            </a:endParaRPr>
          </a:p>
          <a:p>
            <a:pPr indent="0" lvl="0" marL="0" rtl="0" algn="l">
              <a:lnSpc>
                <a:spcPct val="90000"/>
              </a:lnSpc>
              <a:spcBef>
                <a:spcPts val="1000"/>
              </a:spcBef>
              <a:spcAft>
                <a:spcPts val="0"/>
              </a:spcAft>
              <a:buClr>
                <a:schemeClr val="dk1"/>
              </a:buClr>
              <a:buSzPts val="1800"/>
              <a:buNone/>
            </a:pPr>
            <a:r>
              <a:rPr b="1" lang="en-US" sz="2400">
                <a:latin typeface="Merriweather"/>
                <a:ea typeface="Merriweather"/>
                <a:cs typeface="Merriweather"/>
                <a:sym typeface="Merriweather"/>
              </a:rPr>
              <a:t>            </a:t>
            </a:r>
            <a:r>
              <a:rPr lang="en-US" sz="2400">
                <a:latin typeface="Merriweather"/>
                <a:ea typeface="Merriweather"/>
                <a:cs typeface="Merriweather"/>
                <a:sym typeface="Merriweather"/>
              </a:rPr>
              <a:t>This feature allow admin to pre view the document to be printed so that he can avoid the fake order.</a:t>
            </a:r>
            <a:endParaRPr sz="2400">
              <a:latin typeface="Merriweather"/>
              <a:ea typeface="Merriweather"/>
              <a:cs typeface="Merriweather"/>
              <a:sym typeface="Merriweather"/>
            </a:endParaRPr>
          </a:p>
        </p:txBody>
      </p:sp>
      <p:sp>
        <p:nvSpPr>
          <p:cNvPr id="183" name="Google Shape;183;p25"/>
          <p:cNvSpPr txBox="1"/>
          <p:nvPr/>
        </p:nvSpPr>
        <p:spPr>
          <a:xfrm>
            <a:off x="7787275" y="4404725"/>
            <a:ext cx="9783300" cy="114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 name="Shape 187"/>
        <p:cNvGrpSpPr/>
        <p:nvPr/>
      </p:nvGrpSpPr>
      <p:grpSpPr>
        <a:xfrm>
          <a:off x="0" y="0"/>
          <a:ext cx="0" cy="0"/>
          <a:chOff x="0" y="0"/>
          <a:chExt cx="0" cy="0"/>
        </a:xfrm>
      </p:grpSpPr>
      <p:pic>
        <p:nvPicPr>
          <p:cNvPr id="188" name="Google Shape;188;p26"/>
          <p:cNvPicPr preferRelativeResize="0"/>
          <p:nvPr/>
        </p:nvPicPr>
        <p:blipFill rotWithShape="1">
          <a:blip r:embed="rId3">
            <a:alphaModFix/>
          </a:blip>
          <a:srcRect b="13499" l="0" r="9090" t="18320"/>
          <a:stretch/>
        </p:blipFill>
        <p:spPr>
          <a:xfrm>
            <a:off x="20" y="10"/>
            <a:ext cx="12191980" cy="6857991"/>
          </a:xfrm>
          <a:prstGeom prst="rect">
            <a:avLst/>
          </a:prstGeom>
          <a:noFill/>
          <a:ln>
            <a:noFill/>
          </a:ln>
        </p:spPr>
      </p:pic>
      <p:sp>
        <p:nvSpPr>
          <p:cNvPr id="189" name="Google Shape;189;p26"/>
          <p:cNvSpPr txBox="1"/>
          <p:nvPr>
            <p:ph idx="4294967295" type="body"/>
          </p:nvPr>
        </p:nvSpPr>
        <p:spPr>
          <a:xfrm>
            <a:off x="3109913" y="400050"/>
            <a:ext cx="9082200" cy="6168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Clr>
                <a:schemeClr val="dk1"/>
              </a:buClr>
              <a:buSzPts val="1800"/>
              <a:buNone/>
            </a:pPr>
            <a:r>
              <a:t/>
            </a:r>
            <a:endParaRPr b="1" sz="2400">
              <a:latin typeface="Merriweather"/>
              <a:ea typeface="Merriweather"/>
              <a:cs typeface="Merriweather"/>
              <a:sym typeface="Merriweather"/>
            </a:endParaRPr>
          </a:p>
          <a:p>
            <a:pPr indent="0" lvl="0" marL="0" rtl="0" algn="l">
              <a:lnSpc>
                <a:spcPct val="90000"/>
              </a:lnSpc>
              <a:spcBef>
                <a:spcPts val="1000"/>
              </a:spcBef>
              <a:spcAft>
                <a:spcPts val="0"/>
              </a:spcAft>
              <a:buClr>
                <a:schemeClr val="dk1"/>
              </a:buClr>
              <a:buSzPts val="1800"/>
              <a:buNone/>
            </a:pPr>
            <a:r>
              <a:t/>
            </a:r>
            <a:endParaRPr b="1" sz="2400">
              <a:latin typeface="Merriweather"/>
              <a:ea typeface="Merriweather"/>
              <a:cs typeface="Merriweather"/>
              <a:sym typeface="Merriweather"/>
            </a:endParaRPr>
          </a:p>
          <a:p>
            <a:pPr indent="0" lvl="0" marL="0" rtl="0" algn="l">
              <a:lnSpc>
                <a:spcPct val="90000"/>
              </a:lnSpc>
              <a:spcBef>
                <a:spcPts val="1000"/>
              </a:spcBef>
              <a:spcAft>
                <a:spcPts val="0"/>
              </a:spcAft>
              <a:buClr>
                <a:schemeClr val="dk1"/>
              </a:buClr>
              <a:buSzPts val="1800"/>
              <a:buNone/>
            </a:pPr>
            <a:r>
              <a:rPr b="1" lang="en-US" sz="2400">
                <a:latin typeface="Merriweather"/>
                <a:ea typeface="Merriweather"/>
                <a:cs typeface="Merriweather"/>
                <a:sym typeface="Merriweather"/>
              </a:rPr>
              <a:t>9</a:t>
            </a:r>
            <a:r>
              <a:rPr b="1" lang="en-US" sz="2400">
                <a:latin typeface="Merriweather"/>
                <a:ea typeface="Merriweather"/>
                <a:cs typeface="Merriweather"/>
                <a:sym typeface="Merriweather"/>
              </a:rPr>
              <a:t>.Home Page GUI Design:</a:t>
            </a:r>
            <a:endParaRPr b="1" sz="2400">
              <a:latin typeface="Merriweather"/>
              <a:ea typeface="Merriweather"/>
              <a:cs typeface="Merriweather"/>
              <a:sym typeface="Merriweather"/>
            </a:endParaRPr>
          </a:p>
          <a:p>
            <a:pPr indent="0" lvl="0" marL="0" rtl="0" algn="l">
              <a:lnSpc>
                <a:spcPct val="100000"/>
              </a:lnSpc>
              <a:spcBef>
                <a:spcPts val="0"/>
              </a:spcBef>
              <a:spcAft>
                <a:spcPts val="0"/>
              </a:spcAft>
              <a:buClr>
                <a:schemeClr val="dk1"/>
              </a:buClr>
              <a:buSzPts val="1100"/>
              <a:buFont typeface="Arial"/>
              <a:buNone/>
            </a:pPr>
            <a:r>
              <a:rPr lang="en-US" sz="2400">
                <a:latin typeface="Merriweather"/>
                <a:ea typeface="Merriweather"/>
                <a:cs typeface="Merriweather"/>
                <a:sym typeface="Merriweather"/>
              </a:rPr>
              <a:t>Additional features such as, company name,</a:t>
            </a:r>
            <a:endParaRPr sz="2400">
              <a:latin typeface="Merriweather"/>
              <a:ea typeface="Merriweather"/>
              <a:cs typeface="Merriweather"/>
              <a:sym typeface="Merriweather"/>
            </a:endParaRPr>
          </a:p>
          <a:p>
            <a:pPr indent="0" lvl="0" marL="0" rtl="0" algn="l">
              <a:lnSpc>
                <a:spcPct val="100000"/>
              </a:lnSpc>
              <a:spcBef>
                <a:spcPts val="0"/>
              </a:spcBef>
              <a:spcAft>
                <a:spcPts val="0"/>
              </a:spcAft>
              <a:buClr>
                <a:schemeClr val="dk1"/>
              </a:buClr>
              <a:buSzPts val="1100"/>
              <a:buFont typeface="Arial"/>
              <a:buNone/>
            </a:pPr>
            <a:r>
              <a:rPr lang="en-US" sz="2400">
                <a:latin typeface="Merriweather"/>
                <a:ea typeface="Merriweather"/>
                <a:cs typeface="Merriweather"/>
                <a:sym typeface="Merriweather"/>
              </a:rPr>
              <a:t>logo, tool assumptions etc. shall be</a:t>
            </a:r>
            <a:endParaRPr sz="2400">
              <a:latin typeface="Merriweather"/>
              <a:ea typeface="Merriweather"/>
              <a:cs typeface="Merriweather"/>
              <a:sym typeface="Merriweather"/>
            </a:endParaRPr>
          </a:p>
          <a:p>
            <a:pPr indent="0" lvl="0" marL="0" rtl="0" algn="l">
              <a:lnSpc>
                <a:spcPct val="100000"/>
              </a:lnSpc>
              <a:spcBef>
                <a:spcPts val="0"/>
              </a:spcBef>
              <a:spcAft>
                <a:spcPts val="0"/>
              </a:spcAft>
              <a:buClr>
                <a:schemeClr val="dk1"/>
              </a:buClr>
              <a:buSzPts val="1100"/>
              <a:buFont typeface="Arial"/>
              <a:buNone/>
            </a:pPr>
            <a:r>
              <a:rPr lang="en-US" sz="2400">
                <a:latin typeface="Merriweather"/>
                <a:ea typeface="Merriweather"/>
                <a:cs typeface="Merriweather"/>
                <a:sym typeface="Merriweather"/>
              </a:rPr>
              <a:t>required.</a:t>
            </a:r>
            <a:endParaRPr sz="2400">
              <a:latin typeface="Merriweather"/>
              <a:ea typeface="Merriweather"/>
              <a:cs typeface="Merriweather"/>
              <a:sym typeface="Merriweather"/>
            </a:endParaRPr>
          </a:p>
          <a:p>
            <a:pPr indent="0" lvl="0" marL="0" rtl="0" algn="l">
              <a:lnSpc>
                <a:spcPct val="100000"/>
              </a:lnSpc>
              <a:spcBef>
                <a:spcPts val="0"/>
              </a:spcBef>
              <a:spcAft>
                <a:spcPts val="0"/>
              </a:spcAft>
              <a:buClr>
                <a:schemeClr val="dk1"/>
              </a:buClr>
              <a:buSzPts val="1100"/>
              <a:buFont typeface="Arial"/>
              <a:buNone/>
            </a:pPr>
            <a:r>
              <a:t/>
            </a:r>
            <a:endParaRPr sz="2400">
              <a:latin typeface="Merriweather"/>
              <a:ea typeface="Merriweather"/>
              <a:cs typeface="Merriweather"/>
              <a:sym typeface="Merriweather"/>
            </a:endParaRPr>
          </a:p>
          <a:p>
            <a:pPr indent="0" lvl="0" marL="0" rtl="0" algn="l">
              <a:lnSpc>
                <a:spcPct val="90000"/>
              </a:lnSpc>
              <a:spcBef>
                <a:spcPts val="1000"/>
              </a:spcBef>
              <a:spcAft>
                <a:spcPts val="0"/>
              </a:spcAft>
              <a:buClr>
                <a:schemeClr val="dk1"/>
              </a:buClr>
              <a:buSzPts val="1800"/>
              <a:buNone/>
            </a:pPr>
            <a:r>
              <a:t/>
            </a:r>
            <a:endParaRPr b="1" sz="2400">
              <a:latin typeface="Merriweather"/>
              <a:ea typeface="Merriweather"/>
              <a:cs typeface="Merriweather"/>
              <a:sym typeface="Merriweather"/>
            </a:endParaRPr>
          </a:p>
          <a:p>
            <a:pPr indent="0" lvl="0" marL="114300" rtl="0" algn="l">
              <a:spcBef>
                <a:spcPts val="1000"/>
              </a:spcBef>
              <a:spcAft>
                <a:spcPts val="0"/>
              </a:spcAft>
              <a:buClr>
                <a:schemeClr val="dk1"/>
              </a:buClr>
              <a:buSzPts val="1800"/>
              <a:buFont typeface="Arial"/>
              <a:buNone/>
            </a:pPr>
            <a:r>
              <a:rPr b="1" lang="en-US" sz="2400">
                <a:latin typeface="Merriweather"/>
                <a:ea typeface="Merriweather"/>
                <a:cs typeface="Merriweather"/>
                <a:sym typeface="Merriweather"/>
              </a:rPr>
              <a:t>10. </a:t>
            </a:r>
            <a:r>
              <a:rPr b="1" lang="en-US" sz="2400">
                <a:latin typeface="Merriweather"/>
                <a:ea typeface="Merriweather"/>
                <a:cs typeface="Merriweather"/>
                <a:sym typeface="Merriweather"/>
              </a:rPr>
              <a:t>User Logout:</a:t>
            </a:r>
            <a:endParaRPr b="1" sz="2400">
              <a:latin typeface="Merriweather"/>
              <a:ea typeface="Merriweather"/>
              <a:cs typeface="Merriweather"/>
              <a:sym typeface="Merriweather"/>
            </a:endParaRPr>
          </a:p>
          <a:p>
            <a:pPr indent="0" lvl="0" marL="0" rtl="0" algn="l">
              <a:lnSpc>
                <a:spcPct val="100000"/>
              </a:lnSpc>
              <a:spcBef>
                <a:spcPts val="0"/>
              </a:spcBef>
              <a:spcAft>
                <a:spcPts val="0"/>
              </a:spcAft>
              <a:buClr>
                <a:schemeClr val="dk1"/>
              </a:buClr>
              <a:buSzPts val="1100"/>
              <a:buFont typeface="Arial"/>
              <a:buNone/>
            </a:pPr>
            <a:r>
              <a:t/>
            </a:r>
            <a:endParaRPr sz="2400">
              <a:latin typeface="Merriweather"/>
              <a:ea typeface="Merriweather"/>
              <a:cs typeface="Merriweather"/>
              <a:sym typeface="Merriweather"/>
            </a:endParaRPr>
          </a:p>
          <a:p>
            <a:pPr indent="0" lvl="0" marL="0" rtl="0" algn="l">
              <a:lnSpc>
                <a:spcPct val="100000"/>
              </a:lnSpc>
              <a:spcBef>
                <a:spcPts val="0"/>
              </a:spcBef>
              <a:spcAft>
                <a:spcPts val="0"/>
              </a:spcAft>
              <a:buClr>
                <a:schemeClr val="dk1"/>
              </a:buClr>
              <a:buSzPts val="1100"/>
              <a:buFont typeface="Arial"/>
              <a:buNone/>
            </a:pPr>
            <a:r>
              <a:rPr lang="en-US" sz="2400">
                <a:latin typeface="Merriweather"/>
                <a:ea typeface="Merriweather"/>
                <a:cs typeface="Merriweather"/>
                <a:sym typeface="Merriweather"/>
              </a:rPr>
              <a:t>Only if user is login into the website, then logout tool/button should be visible otherwise it shall be void.</a:t>
            </a:r>
            <a:endParaRPr sz="2400">
              <a:latin typeface="Merriweather"/>
              <a:ea typeface="Merriweather"/>
              <a:cs typeface="Merriweather"/>
              <a:sym typeface="Merriweather"/>
            </a:endParaRPr>
          </a:p>
          <a:p>
            <a:pPr indent="0" lvl="0" marL="0" rtl="0" algn="l">
              <a:spcBef>
                <a:spcPts val="1000"/>
              </a:spcBef>
              <a:spcAft>
                <a:spcPts val="0"/>
              </a:spcAft>
              <a:buClr>
                <a:schemeClr val="dk1"/>
              </a:buClr>
              <a:buSzPts val="1800"/>
              <a:buNone/>
            </a:pPr>
            <a:r>
              <a:t/>
            </a:r>
            <a:endParaRPr b="1" sz="2400">
              <a:latin typeface="Merriweather"/>
              <a:ea typeface="Merriweather"/>
              <a:cs typeface="Merriweather"/>
              <a:sym typeface="Merriweather"/>
            </a:endParaRPr>
          </a:p>
          <a:p>
            <a:pPr indent="-114300" lvl="0" marL="228600" rtl="0" algn="l">
              <a:lnSpc>
                <a:spcPct val="90000"/>
              </a:lnSpc>
              <a:spcBef>
                <a:spcPts val="1000"/>
              </a:spcBef>
              <a:spcAft>
                <a:spcPts val="0"/>
              </a:spcAft>
              <a:buClr>
                <a:schemeClr val="dk1"/>
              </a:buClr>
              <a:buSzPts val="1800"/>
              <a:buNone/>
            </a:pPr>
            <a:r>
              <a:t/>
            </a:r>
            <a:endParaRPr sz="2400">
              <a:latin typeface="Merriweather"/>
              <a:ea typeface="Merriweather"/>
              <a:cs typeface="Merriweather"/>
              <a:sym typeface="Merriweather"/>
            </a:endParaRPr>
          </a:p>
        </p:txBody>
      </p:sp>
      <p:sp>
        <p:nvSpPr>
          <p:cNvPr id="190" name="Google Shape;190;p26"/>
          <p:cNvSpPr txBox="1"/>
          <p:nvPr/>
        </p:nvSpPr>
        <p:spPr>
          <a:xfrm>
            <a:off x="7787275" y="4404725"/>
            <a:ext cx="9783300" cy="114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4" name="Shape 194"/>
        <p:cNvGrpSpPr/>
        <p:nvPr/>
      </p:nvGrpSpPr>
      <p:grpSpPr>
        <a:xfrm>
          <a:off x="0" y="0"/>
          <a:ext cx="0" cy="0"/>
          <a:chOff x="0" y="0"/>
          <a:chExt cx="0" cy="0"/>
        </a:xfrm>
      </p:grpSpPr>
      <p:pic>
        <p:nvPicPr>
          <p:cNvPr id="195" name="Google Shape;195;p27"/>
          <p:cNvPicPr preferRelativeResize="0"/>
          <p:nvPr/>
        </p:nvPicPr>
        <p:blipFill rotWithShape="1">
          <a:blip r:embed="rId3">
            <a:alphaModFix/>
          </a:blip>
          <a:srcRect b="13493" l="0" r="9090" t="18321"/>
          <a:stretch/>
        </p:blipFill>
        <p:spPr>
          <a:xfrm>
            <a:off x="20" y="10"/>
            <a:ext cx="12191980" cy="6857991"/>
          </a:xfrm>
          <a:prstGeom prst="rect">
            <a:avLst/>
          </a:prstGeom>
          <a:noFill/>
          <a:ln>
            <a:noFill/>
          </a:ln>
        </p:spPr>
      </p:pic>
      <p:sp>
        <p:nvSpPr>
          <p:cNvPr id="196" name="Google Shape;196;p27"/>
          <p:cNvSpPr txBox="1"/>
          <p:nvPr>
            <p:ph idx="4294967295" type="body"/>
          </p:nvPr>
        </p:nvSpPr>
        <p:spPr>
          <a:xfrm>
            <a:off x="3109788" y="344550"/>
            <a:ext cx="9082200" cy="6168900"/>
          </a:xfrm>
          <a:prstGeom prst="rect">
            <a:avLst/>
          </a:prstGeom>
          <a:noFill/>
          <a:ln>
            <a:noFill/>
          </a:ln>
        </p:spPr>
        <p:txBody>
          <a:bodyPr anchorCtr="0" anchor="t" bIns="45700" lIns="91425" spcFirstLastPara="1" rIns="91425" wrap="square" tIns="45700">
            <a:noAutofit/>
          </a:bodyPr>
          <a:lstStyle/>
          <a:p>
            <a:pPr indent="-114300" lvl="0" marL="228600" rtl="0" algn="l">
              <a:lnSpc>
                <a:spcPct val="90000"/>
              </a:lnSpc>
              <a:spcBef>
                <a:spcPts val="1000"/>
              </a:spcBef>
              <a:spcAft>
                <a:spcPts val="0"/>
              </a:spcAft>
              <a:buClr>
                <a:schemeClr val="dk1"/>
              </a:buClr>
              <a:buSzPts val="1800"/>
              <a:buNone/>
            </a:pPr>
            <a:r>
              <a:rPr b="1" lang="en-US" sz="2400"/>
              <a:t>Sequence </a:t>
            </a:r>
            <a:r>
              <a:rPr b="1" lang="en-US" sz="2400"/>
              <a:t>Diagram:</a:t>
            </a:r>
            <a:endParaRPr b="1" sz="2400"/>
          </a:p>
        </p:txBody>
      </p:sp>
      <p:sp>
        <p:nvSpPr>
          <p:cNvPr id="197" name="Google Shape;197;p27"/>
          <p:cNvSpPr txBox="1"/>
          <p:nvPr/>
        </p:nvSpPr>
        <p:spPr>
          <a:xfrm>
            <a:off x="7787275" y="4404725"/>
            <a:ext cx="9783300" cy="114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98" name="Google Shape;198;p27"/>
          <p:cNvPicPr preferRelativeResize="0"/>
          <p:nvPr/>
        </p:nvPicPr>
        <p:blipFill>
          <a:blip r:embed="rId4">
            <a:alphaModFix/>
          </a:blip>
          <a:stretch>
            <a:fillRect/>
          </a:stretch>
        </p:blipFill>
        <p:spPr>
          <a:xfrm>
            <a:off x="2614632" y="997875"/>
            <a:ext cx="6778193" cy="60600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2" name="Shape 202"/>
        <p:cNvGrpSpPr/>
        <p:nvPr/>
      </p:nvGrpSpPr>
      <p:grpSpPr>
        <a:xfrm>
          <a:off x="0" y="0"/>
          <a:ext cx="0" cy="0"/>
          <a:chOff x="0" y="0"/>
          <a:chExt cx="0" cy="0"/>
        </a:xfrm>
      </p:grpSpPr>
      <p:pic>
        <p:nvPicPr>
          <p:cNvPr id="203" name="Google Shape;203;p28"/>
          <p:cNvPicPr preferRelativeResize="0"/>
          <p:nvPr/>
        </p:nvPicPr>
        <p:blipFill rotWithShape="1">
          <a:blip r:embed="rId3">
            <a:alphaModFix/>
          </a:blip>
          <a:srcRect b="13499" l="0" r="9090" t="18320"/>
          <a:stretch/>
        </p:blipFill>
        <p:spPr>
          <a:xfrm>
            <a:off x="20" y="10"/>
            <a:ext cx="12191980" cy="6857991"/>
          </a:xfrm>
          <a:prstGeom prst="rect">
            <a:avLst/>
          </a:prstGeom>
          <a:noFill/>
          <a:ln>
            <a:noFill/>
          </a:ln>
        </p:spPr>
      </p:pic>
      <p:sp>
        <p:nvSpPr>
          <p:cNvPr id="204" name="Google Shape;204;p28"/>
          <p:cNvSpPr txBox="1"/>
          <p:nvPr>
            <p:ph idx="4294967295" type="body"/>
          </p:nvPr>
        </p:nvSpPr>
        <p:spPr>
          <a:xfrm>
            <a:off x="3109913" y="400050"/>
            <a:ext cx="9082200" cy="6168900"/>
          </a:xfrm>
          <a:prstGeom prst="rect">
            <a:avLst/>
          </a:prstGeom>
          <a:noFill/>
          <a:ln>
            <a:noFill/>
          </a:ln>
        </p:spPr>
        <p:txBody>
          <a:bodyPr anchorCtr="0" anchor="t" bIns="45700" lIns="91425" spcFirstLastPara="1" rIns="91425" wrap="square" tIns="45700">
            <a:noAutofit/>
          </a:bodyPr>
          <a:lstStyle/>
          <a:p>
            <a:pPr indent="-114300" lvl="0" marL="228600" rtl="0" algn="l">
              <a:lnSpc>
                <a:spcPct val="90000"/>
              </a:lnSpc>
              <a:spcBef>
                <a:spcPts val="1000"/>
              </a:spcBef>
              <a:spcAft>
                <a:spcPts val="0"/>
              </a:spcAft>
              <a:buClr>
                <a:schemeClr val="dk1"/>
              </a:buClr>
              <a:buSzPts val="1800"/>
              <a:buNone/>
            </a:pPr>
            <a:r>
              <a:rPr lang="en-US" sz="2400">
                <a:latin typeface="Merriweather"/>
                <a:ea typeface="Merriweather"/>
                <a:cs typeface="Merriweather"/>
                <a:sym typeface="Merriweather"/>
              </a:rPr>
              <a:t>Home Page:</a:t>
            </a:r>
            <a:endParaRPr sz="2400">
              <a:latin typeface="Merriweather"/>
              <a:ea typeface="Merriweather"/>
              <a:cs typeface="Merriweather"/>
              <a:sym typeface="Merriweather"/>
            </a:endParaRPr>
          </a:p>
          <a:p>
            <a:pPr indent="-114300" lvl="0" marL="228600" rtl="0" algn="l">
              <a:lnSpc>
                <a:spcPct val="90000"/>
              </a:lnSpc>
              <a:spcBef>
                <a:spcPts val="1000"/>
              </a:spcBef>
              <a:spcAft>
                <a:spcPts val="0"/>
              </a:spcAft>
              <a:buClr>
                <a:schemeClr val="dk1"/>
              </a:buClr>
              <a:buSzPts val="1800"/>
              <a:buNone/>
            </a:pPr>
            <a:r>
              <a:t/>
            </a:r>
            <a:endParaRPr sz="2400">
              <a:latin typeface="Merriweather"/>
              <a:ea typeface="Merriweather"/>
              <a:cs typeface="Merriweather"/>
              <a:sym typeface="Merriweather"/>
            </a:endParaRPr>
          </a:p>
        </p:txBody>
      </p:sp>
      <p:sp>
        <p:nvSpPr>
          <p:cNvPr id="205" name="Google Shape;205;p28"/>
          <p:cNvSpPr txBox="1"/>
          <p:nvPr/>
        </p:nvSpPr>
        <p:spPr>
          <a:xfrm>
            <a:off x="7787275" y="4404725"/>
            <a:ext cx="9783300" cy="114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06" name="Google Shape;206;p28"/>
          <p:cNvPicPr preferRelativeResize="0"/>
          <p:nvPr/>
        </p:nvPicPr>
        <p:blipFill>
          <a:blip r:embed="rId4">
            <a:alphaModFix/>
          </a:blip>
          <a:stretch>
            <a:fillRect/>
          </a:stretch>
        </p:blipFill>
        <p:spPr>
          <a:xfrm>
            <a:off x="1959200" y="1068522"/>
            <a:ext cx="9783299" cy="550042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0" name="Shape 210"/>
        <p:cNvGrpSpPr/>
        <p:nvPr/>
      </p:nvGrpSpPr>
      <p:grpSpPr>
        <a:xfrm>
          <a:off x="0" y="0"/>
          <a:ext cx="0" cy="0"/>
          <a:chOff x="0" y="0"/>
          <a:chExt cx="0" cy="0"/>
        </a:xfrm>
      </p:grpSpPr>
      <p:pic>
        <p:nvPicPr>
          <p:cNvPr id="211" name="Google Shape;211;p29"/>
          <p:cNvPicPr preferRelativeResize="0"/>
          <p:nvPr/>
        </p:nvPicPr>
        <p:blipFill rotWithShape="1">
          <a:blip r:embed="rId3">
            <a:alphaModFix/>
          </a:blip>
          <a:srcRect b="13499" l="0" r="9090" t="18320"/>
          <a:stretch/>
        </p:blipFill>
        <p:spPr>
          <a:xfrm>
            <a:off x="20" y="10"/>
            <a:ext cx="12191980" cy="6857991"/>
          </a:xfrm>
          <a:prstGeom prst="rect">
            <a:avLst/>
          </a:prstGeom>
          <a:noFill/>
          <a:ln>
            <a:noFill/>
          </a:ln>
        </p:spPr>
      </p:pic>
      <p:sp>
        <p:nvSpPr>
          <p:cNvPr id="212" name="Google Shape;212;p29"/>
          <p:cNvSpPr txBox="1"/>
          <p:nvPr>
            <p:ph idx="4294967295" type="body"/>
          </p:nvPr>
        </p:nvSpPr>
        <p:spPr>
          <a:xfrm>
            <a:off x="3109913" y="400050"/>
            <a:ext cx="9082200" cy="6168900"/>
          </a:xfrm>
          <a:prstGeom prst="rect">
            <a:avLst/>
          </a:prstGeom>
          <a:noFill/>
          <a:ln>
            <a:noFill/>
          </a:ln>
        </p:spPr>
        <p:txBody>
          <a:bodyPr anchorCtr="0" anchor="t" bIns="45700" lIns="91425" spcFirstLastPara="1" rIns="91425" wrap="square" tIns="45700">
            <a:noAutofit/>
          </a:bodyPr>
          <a:lstStyle/>
          <a:p>
            <a:pPr indent="-114300" lvl="0" marL="228600" rtl="0" algn="l">
              <a:lnSpc>
                <a:spcPct val="90000"/>
              </a:lnSpc>
              <a:spcBef>
                <a:spcPts val="1000"/>
              </a:spcBef>
              <a:spcAft>
                <a:spcPts val="0"/>
              </a:spcAft>
              <a:buClr>
                <a:schemeClr val="dk1"/>
              </a:buClr>
              <a:buSzPts val="1800"/>
              <a:buNone/>
            </a:pPr>
            <a:r>
              <a:rPr lang="en-US" sz="2400">
                <a:latin typeface="Merriweather"/>
                <a:ea typeface="Merriweather"/>
                <a:cs typeface="Merriweather"/>
                <a:sym typeface="Merriweather"/>
              </a:rPr>
              <a:t>Registration form:</a:t>
            </a:r>
            <a:endParaRPr sz="2400">
              <a:latin typeface="Merriweather"/>
              <a:ea typeface="Merriweather"/>
              <a:cs typeface="Merriweather"/>
              <a:sym typeface="Merriweather"/>
            </a:endParaRPr>
          </a:p>
          <a:p>
            <a:pPr indent="-114300" lvl="0" marL="228600" rtl="0" algn="l">
              <a:lnSpc>
                <a:spcPct val="90000"/>
              </a:lnSpc>
              <a:spcBef>
                <a:spcPts val="1000"/>
              </a:spcBef>
              <a:spcAft>
                <a:spcPts val="0"/>
              </a:spcAft>
              <a:buClr>
                <a:schemeClr val="dk1"/>
              </a:buClr>
              <a:buSzPts val="1800"/>
              <a:buNone/>
            </a:pPr>
            <a:r>
              <a:t/>
            </a:r>
            <a:endParaRPr sz="2400">
              <a:latin typeface="Merriweather"/>
              <a:ea typeface="Merriweather"/>
              <a:cs typeface="Merriweather"/>
              <a:sym typeface="Merriweather"/>
            </a:endParaRPr>
          </a:p>
        </p:txBody>
      </p:sp>
      <p:sp>
        <p:nvSpPr>
          <p:cNvPr id="213" name="Google Shape;213;p29"/>
          <p:cNvSpPr txBox="1"/>
          <p:nvPr/>
        </p:nvSpPr>
        <p:spPr>
          <a:xfrm>
            <a:off x="7787275" y="4404725"/>
            <a:ext cx="9783300" cy="114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14" name="Google Shape;214;p29"/>
          <p:cNvPicPr preferRelativeResize="0"/>
          <p:nvPr/>
        </p:nvPicPr>
        <p:blipFill rotWithShape="1">
          <a:blip r:embed="rId4">
            <a:alphaModFix/>
          </a:blip>
          <a:srcRect b="11394" l="0" r="0" t="0"/>
          <a:stretch/>
        </p:blipFill>
        <p:spPr>
          <a:xfrm>
            <a:off x="2496450" y="1307025"/>
            <a:ext cx="9082200" cy="5181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8" name="Shape 218"/>
        <p:cNvGrpSpPr/>
        <p:nvPr/>
      </p:nvGrpSpPr>
      <p:grpSpPr>
        <a:xfrm>
          <a:off x="0" y="0"/>
          <a:ext cx="0" cy="0"/>
          <a:chOff x="0" y="0"/>
          <a:chExt cx="0" cy="0"/>
        </a:xfrm>
      </p:grpSpPr>
      <p:pic>
        <p:nvPicPr>
          <p:cNvPr id="219" name="Google Shape;219;p30"/>
          <p:cNvPicPr preferRelativeResize="0"/>
          <p:nvPr/>
        </p:nvPicPr>
        <p:blipFill rotWithShape="1">
          <a:blip r:embed="rId3">
            <a:alphaModFix/>
          </a:blip>
          <a:srcRect b="13499" l="0" r="9090" t="18320"/>
          <a:stretch/>
        </p:blipFill>
        <p:spPr>
          <a:xfrm>
            <a:off x="20" y="10"/>
            <a:ext cx="12191980" cy="6857991"/>
          </a:xfrm>
          <a:prstGeom prst="rect">
            <a:avLst/>
          </a:prstGeom>
          <a:noFill/>
          <a:ln>
            <a:noFill/>
          </a:ln>
        </p:spPr>
      </p:pic>
      <p:sp>
        <p:nvSpPr>
          <p:cNvPr id="220" name="Google Shape;220;p30"/>
          <p:cNvSpPr txBox="1"/>
          <p:nvPr>
            <p:ph idx="4294967295" type="body"/>
          </p:nvPr>
        </p:nvSpPr>
        <p:spPr>
          <a:xfrm>
            <a:off x="3109788" y="344550"/>
            <a:ext cx="9082200" cy="6168900"/>
          </a:xfrm>
          <a:prstGeom prst="rect">
            <a:avLst/>
          </a:prstGeom>
          <a:noFill/>
          <a:ln>
            <a:noFill/>
          </a:ln>
        </p:spPr>
        <p:txBody>
          <a:bodyPr anchorCtr="0" anchor="t" bIns="45700" lIns="91425" spcFirstLastPara="1" rIns="91425" wrap="square" tIns="45700">
            <a:noAutofit/>
          </a:bodyPr>
          <a:lstStyle/>
          <a:p>
            <a:pPr indent="-114300" lvl="0" marL="228600" rtl="0" algn="l">
              <a:lnSpc>
                <a:spcPct val="90000"/>
              </a:lnSpc>
              <a:spcBef>
                <a:spcPts val="1000"/>
              </a:spcBef>
              <a:spcAft>
                <a:spcPts val="0"/>
              </a:spcAft>
              <a:buClr>
                <a:schemeClr val="dk1"/>
              </a:buClr>
              <a:buSzPts val="1800"/>
              <a:buNone/>
            </a:pPr>
            <a:r>
              <a:rPr lang="en-US" sz="2400">
                <a:latin typeface="Merriweather"/>
                <a:ea typeface="Merriweather"/>
                <a:cs typeface="Merriweather"/>
                <a:sym typeface="Merriweather"/>
              </a:rPr>
              <a:t>Feedback Form:</a:t>
            </a:r>
            <a:endParaRPr sz="2400">
              <a:latin typeface="Merriweather"/>
              <a:ea typeface="Merriweather"/>
              <a:cs typeface="Merriweather"/>
              <a:sym typeface="Merriweather"/>
            </a:endParaRPr>
          </a:p>
          <a:p>
            <a:pPr indent="-114300" lvl="0" marL="228600" rtl="0" algn="l">
              <a:lnSpc>
                <a:spcPct val="90000"/>
              </a:lnSpc>
              <a:spcBef>
                <a:spcPts val="1000"/>
              </a:spcBef>
              <a:spcAft>
                <a:spcPts val="0"/>
              </a:spcAft>
              <a:buClr>
                <a:schemeClr val="dk1"/>
              </a:buClr>
              <a:buSzPts val="1800"/>
              <a:buNone/>
            </a:pPr>
            <a:r>
              <a:t/>
            </a:r>
            <a:endParaRPr sz="2400">
              <a:latin typeface="Merriweather"/>
              <a:ea typeface="Merriweather"/>
              <a:cs typeface="Merriweather"/>
              <a:sym typeface="Merriweather"/>
            </a:endParaRPr>
          </a:p>
        </p:txBody>
      </p:sp>
      <p:sp>
        <p:nvSpPr>
          <p:cNvPr id="221" name="Google Shape;221;p30"/>
          <p:cNvSpPr txBox="1"/>
          <p:nvPr/>
        </p:nvSpPr>
        <p:spPr>
          <a:xfrm>
            <a:off x="7787275" y="4404725"/>
            <a:ext cx="9783300" cy="114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22" name="Google Shape;222;p30"/>
          <p:cNvPicPr preferRelativeResize="0"/>
          <p:nvPr/>
        </p:nvPicPr>
        <p:blipFill rotWithShape="1">
          <a:blip r:embed="rId4">
            <a:alphaModFix/>
          </a:blip>
          <a:srcRect b="11111" l="0" r="0" t="0"/>
          <a:stretch/>
        </p:blipFill>
        <p:spPr>
          <a:xfrm>
            <a:off x="2767800" y="1337775"/>
            <a:ext cx="8718575" cy="5243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6" name="Shape 226"/>
        <p:cNvGrpSpPr/>
        <p:nvPr/>
      </p:nvGrpSpPr>
      <p:grpSpPr>
        <a:xfrm>
          <a:off x="0" y="0"/>
          <a:ext cx="0" cy="0"/>
          <a:chOff x="0" y="0"/>
          <a:chExt cx="0" cy="0"/>
        </a:xfrm>
      </p:grpSpPr>
      <p:pic>
        <p:nvPicPr>
          <p:cNvPr id="227" name="Google Shape;227;p31"/>
          <p:cNvPicPr preferRelativeResize="0"/>
          <p:nvPr/>
        </p:nvPicPr>
        <p:blipFill rotWithShape="1">
          <a:blip r:embed="rId3">
            <a:alphaModFix/>
          </a:blip>
          <a:srcRect b="13499" l="0" r="9090" t="18320"/>
          <a:stretch/>
        </p:blipFill>
        <p:spPr>
          <a:xfrm>
            <a:off x="20" y="10"/>
            <a:ext cx="12191980" cy="6857991"/>
          </a:xfrm>
          <a:prstGeom prst="rect">
            <a:avLst/>
          </a:prstGeom>
          <a:noFill/>
          <a:ln>
            <a:noFill/>
          </a:ln>
        </p:spPr>
      </p:pic>
      <p:sp>
        <p:nvSpPr>
          <p:cNvPr id="228" name="Google Shape;228;p31"/>
          <p:cNvSpPr txBox="1"/>
          <p:nvPr>
            <p:ph idx="4294967295" type="body"/>
          </p:nvPr>
        </p:nvSpPr>
        <p:spPr>
          <a:xfrm>
            <a:off x="3002263" y="344550"/>
            <a:ext cx="9082200" cy="6168900"/>
          </a:xfrm>
          <a:prstGeom prst="rect">
            <a:avLst/>
          </a:prstGeom>
          <a:noFill/>
          <a:ln>
            <a:noFill/>
          </a:ln>
        </p:spPr>
        <p:txBody>
          <a:bodyPr anchorCtr="0" anchor="t" bIns="45700" lIns="91425" spcFirstLastPara="1" rIns="91425" wrap="square" tIns="45700">
            <a:noAutofit/>
          </a:bodyPr>
          <a:lstStyle/>
          <a:p>
            <a:pPr indent="-114300" lvl="0" marL="228600" rtl="0" algn="l">
              <a:lnSpc>
                <a:spcPct val="90000"/>
              </a:lnSpc>
              <a:spcBef>
                <a:spcPts val="1000"/>
              </a:spcBef>
              <a:spcAft>
                <a:spcPts val="0"/>
              </a:spcAft>
              <a:buClr>
                <a:schemeClr val="dk1"/>
              </a:buClr>
              <a:buSzPts val="1800"/>
              <a:buNone/>
            </a:pPr>
            <a:r>
              <a:rPr lang="en-US" sz="2400">
                <a:latin typeface="Merriweather"/>
                <a:ea typeface="Merriweather"/>
                <a:cs typeface="Merriweather"/>
                <a:sym typeface="Merriweather"/>
              </a:rPr>
              <a:t>About Us page:</a:t>
            </a:r>
            <a:endParaRPr sz="2400">
              <a:latin typeface="Merriweather"/>
              <a:ea typeface="Merriweather"/>
              <a:cs typeface="Merriweather"/>
              <a:sym typeface="Merriweather"/>
            </a:endParaRPr>
          </a:p>
          <a:p>
            <a:pPr indent="-114300" lvl="0" marL="228600" rtl="0" algn="l">
              <a:lnSpc>
                <a:spcPct val="90000"/>
              </a:lnSpc>
              <a:spcBef>
                <a:spcPts val="1000"/>
              </a:spcBef>
              <a:spcAft>
                <a:spcPts val="0"/>
              </a:spcAft>
              <a:buClr>
                <a:schemeClr val="dk1"/>
              </a:buClr>
              <a:buSzPts val="1800"/>
              <a:buNone/>
            </a:pPr>
            <a:r>
              <a:t/>
            </a:r>
            <a:endParaRPr sz="2400">
              <a:latin typeface="Merriweather"/>
              <a:ea typeface="Merriweather"/>
              <a:cs typeface="Merriweather"/>
              <a:sym typeface="Merriweather"/>
            </a:endParaRPr>
          </a:p>
        </p:txBody>
      </p:sp>
      <p:sp>
        <p:nvSpPr>
          <p:cNvPr id="229" name="Google Shape;229;p31"/>
          <p:cNvSpPr txBox="1"/>
          <p:nvPr/>
        </p:nvSpPr>
        <p:spPr>
          <a:xfrm>
            <a:off x="7787275" y="4404725"/>
            <a:ext cx="9783300" cy="114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30" name="Google Shape;230;p31"/>
          <p:cNvPicPr preferRelativeResize="0"/>
          <p:nvPr/>
        </p:nvPicPr>
        <p:blipFill rotWithShape="1">
          <a:blip r:embed="rId4">
            <a:alphaModFix/>
          </a:blip>
          <a:srcRect b="10825" l="0" r="0" t="0"/>
          <a:stretch/>
        </p:blipFill>
        <p:spPr>
          <a:xfrm>
            <a:off x="2706300" y="1260900"/>
            <a:ext cx="9149125" cy="5427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 name="Shape 92"/>
        <p:cNvGrpSpPr/>
        <p:nvPr/>
      </p:nvGrpSpPr>
      <p:grpSpPr>
        <a:xfrm>
          <a:off x="0" y="0"/>
          <a:ext cx="0" cy="0"/>
          <a:chOff x="0" y="0"/>
          <a:chExt cx="0" cy="0"/>
        </a:xfrm>
      </p:grpSpPr>
      <p:pic>
        <p:nvPicPr>
          <p:cNvPr id="93" name="Google Shape;93;p14"/>
          <p:cNvPicPr preferRelativeResize="0"/>
          <p:nvPr/>
        </p:nvPicPr>
        <p:blipFill rotWithShape="1">
          <a:blip r:embed="rId3">
            <a:alphaModFix/>
          </a:blip>
          <a:srcRect b="13494" l="0" r="9091" t="18322"/>
          <a:stretch/>
        </p:blipFill>
        <p:spPr>
          <a:xfrm>
            <a:off x="20" y="-2008"/>
            <a:ext cx="12191980" cy="6857990"/>
          </a:xfrm>
          <a:prstGeom prst="rect">
            <a:avLst/>
          </a:prstGeom>
          <a:noFill/>
          <a:ln>
            <a:noFill/>
          </a:ln>
        </p:spPr>
      </p:pic>
      <p:sp>
        <p:nvSpPr>
          <p:cNvPr id="94" name="Google Shape;94;p14"/>
          <p:cNvSpPr/>
          <p:nvPr/>
        </p:nvSpPr>
        <p:spPr>
          <a:xfrm flipH="1">
            <a:off x="6582780" y="-2008"/>
            <a:ext cx="5609220" cy="5840278"/>
          </a:xfrm>
          <a:custGeom>
            <a:rect b="b" l="l" r="r" t="t"/>
            <a:pathLst>
              <a:path extrusionOk="0" h="5840278" w="5609220">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lt1">
              <a:alpha val="4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5" name="Google Shape;95;p14"/>
          <p:cNvSpPr/>
          <p:nvPr/>
        </p:nvSpPr>
        <p:spPr>
          <a:xfrm flipH="1">
            <a:off x="6750141" y="-2"/>
            <a:ext cx="5441859" cy="5654940"/>
          </a:xfrm>
          <a:custGeom>
            <a:rect b="b" l="l" r="r" t="t"/>
            <a:pathLst>
              <a:path extrusionOk="0" h="5654940" w="5441859">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lt1">
              <a:alpha val="7450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6" name="Google Shape;96;p14"/>
          <p:cNvSpPr txBox="1"/>
          <p:nvPr>
            <p:ph type="title"/>
          </p:nvPr>
        </p:nvSpPr>
        <p:spPr>
          <a:xfrm>
            <a:off x="2760449" y="208250"/>
            <a:ext cx="4860600" cy="10434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alibri"/>
              <a:buNone/>
            </a:pPr>
            <a:r>
              <a:rPr b="1" lang="en-US" sz="3600"/>
              <a:t>OBJECTIVE</a:t>
            </a:r>
            <a:endParaRPr/>
          </a:p>
        </p:txBody>
      </p:sp>
      <p:sp>
        <p:nvSpPr>
          <p:cNvPr id="97" name="Google Shape;97;p14"/>
          <p:cNvSpPr txBox="1"/>
          <p:nvPr>
            <p:ph idx="1" type="body"/>
          </p:nvPr>
        </p:nvSpPr>
        <p:spPr>
          <a:xfrm>
            <a:off x="2632364" y="1251664"/>
            <a:ext cx="8926362" cy="4586606"/>
          </a:xfrm>
          <a:prstGeom prst="rect">
            <a:avLst/>
          </a:prstGeom>
          <a:noFill/>
          <a:ln>
            <a:noFill/>
          </a:ln>
        </p:spPr>
        <p:txBody>
          <a:bodyPr anchorCtr="0" anchor="t" bIns="45700" lIns="91425" spcFirstLastPara="1" rIns="91425" wrap="square" tIns="45700">
            <a:noAutofit/>
          </a:bodyPr>
          <a:lstStyle/>
          <a:p>
            <a:pPr indent="-228600" lvl="0" marL="228600" rtl="0" algn="l">
              <a:lnSpc>
                <a:spcPct val="115000"/>
              </a:lnSpc>
              <a:spcBef>
                <a:spcPts val="0"/>
              </a:spcBef>
              <a:spcAft>
                <a:spcPts val="0"/>
              </a:spcAft>
              <a:buClr>
                <a:srgbClr val="000000"/>
              </a:buClr>
              <a:buSzPts val="2600"/>
              <a:buFont typeface="Merriweather"/>
              <a:buChar char="•"/>
            </a:pPr>
            <a:r>
              <a:rPr lang="en-US" sz="2600">
                <a:solidFill>
                  <a:srgbClr val="000000"/>
                </a:solidFill>
                <a:latin typeface="Merriweather"/>
                <a:ea typeface="Merriweather"/>
                <a:cs typeface="Merriweather"/>
                <a:sym typeface="Merriweather"/>
              </a:rPr>
              <a:t>The  main objective of the OLIPPADI is to provide technical support   to order the  printouts through online  applications .</a:t>
            </a:r>
            <a:endParaRPr sz="2600">
              <a:solidFill>
                <a:srgbClr val="000000"/>
              </a:solidFill>
              <a:latin typeface="Merriweather"/>
              <a:ea typeface="Merriweather"/>
              <a:cs typeface="Merriweather"/>
              <a:sym typeface="Merriweather"/>
            </a:endParaRPr>
          </a:p>
          <a:p>
            <a:pPr indent="-228600" lvl="0" marL="228600" rtl="0" algn="l">
              <a:lnSpc>
                <a:spcPct val="115000"/>
              </a:lnSpc>
              <a:spcBef>
                <a:spcPts val="0"/>
              </a:spcBef>
              <a:spcAft>
                <a:spcPts val="0"/>
              </a:spcAft>
              <a:buClr>
                <a:srgbClr val="000000"/>
              </a:buClr>
              <a:buSzPts val="2600"/>
              <a:buFont typeface="Merriweather"/>
              <a:buChar char="•"/>
            </a:pPr>
            <a:r>
              <a:rPr lang="en-US" sz="2600">
                <a:solidFill>
                  <a:srgbClr val="000000"/>
                </a:solidFill>
                <a:latin typeface="Merriweather"/>
                <a:ea typeface="Merriweather"/>
                <a:cs typeface="Merriweather"/>
                <a:sym typeface="Merriweather"/>
              </a:rPr>
              <a:t>To develop a comfortable platform by providing high profile website and to improve the service of OLIPPADI in effective ways.</a:t>
            </a:r>
            <a:endParaRPr sz="2600">
              <a:solidFill>
                <a:srgbClr val="000000"/>
              </a:solidFill>
              <a:latin typeface="Merriweather"/>
              <a:ea typeface="Merriweather"/>
              <a:cs typeface="Merriweather"/>
              <a:sym typeface="Merriweather"/>
            </a:endParaRPr>
          </a:p>
          <a:p>
            <a:pPr indent="-228600" lvl="0" marL="228600" rtl="0" algn="l">
              <a:lnSpc>
                <a:spcPct val="115000"/>
              </a:lnSpc>
              <a:spcBef>
                <a:spcPts val="0"/>
              </a:spcBef>
              <a:spcAft>
                <a:spcPts val="0"/>
              </a:spcAft>
              <a:buClr>
                <a:srgbClr val="000000"/>
              </a:buClr>
              <a:buSzPts val="2600"/>
              <a:buFont typeface="Merriweather"/>
              <a:buChar char="•"/>
            </a:pPr>
            <a:r>
              <a:rPr lang="en-US" sz="2600">
                <a:solidFill>
                  <a:srgbClr val="000000"/>
                </a:solidFill>
                <a:latin typeface="Merriweather"/>
                <a:ea typeface="Merriweather"/>
                <a:cs typeface="Merriweather"/>
                <a:sym typeface="Merriweather"/>
              </a:rPr>
              <a:t>The students and faculty can place their order from anywhere anytime inorder to reduce the physical apperance in the OLIPPADI</a:t>
            </a:r>
            <a:endParaRPr sz="2600">
              <a:solidFill>
                <a:srgbClr val="000000"/>
              </a:solidFill>
              <a:latin typeface="Merriweather"/>
              <a:ea typeface="Merriweather"/>
              <a:cs typeface="Merriweather"/>
              <a:sym typeface="Merriweather"/>
            </a:endParaRPr>
          </a:p>
          <a:p>
            <a:pPr indent="0" lvl="0" marL="457200" rtl="0" algn="l">
              <a:lnSpc>
                <a:spcPct val="115000"/>
              </a:lnSpc>
              <a:spcBef>
                <a:spcPts val="1600"/>
              </a:spcBef>
              <a:spcAft>
                <a:spcPts val="0"/>
              </a:spcAft>
              <a:buSzPts val="1800"/>
              <a:buNone/>
            </a:pPr>
            <a:r>
              <a:t/>
            </a:r>
            <a:endParaRPr sz="2600">
              <a:solidFill>
                <a:srgbClr val="000000"/>
              </a:solidFill>
              <a:latin typeface="Merriweather"/>
              <a:ea typeface="Merriweather"/>
              <a:cs typeface="Merriweather"/>
              <a:sym typeface="Merriweather"/>
            </a:endParaRPr>
          </a:p>
          <a:p>
            <a:pPr indent="0" lvl="0" marL="228600" rtl="0" algn="l">
              <a:lnSpc>
                <a:spcPct val="90000"/>
              </a:lnSpc>
              <a:spcBef>
                <a:spcPts val="1600"/>
              </a:spcBef>
              <a:spcAft>
                <a:spcPts val="0"/>
              </a:spcAft>
              <a:buSzPts val="1800"/>
              <a:buNone/>
            </a:pPr>
            <a:r>
              <a:t/>
            </a:r>
            <a:endParaRPr sz="260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4" name="Shape 234"/>
        <p:cNvGrpSpPr/>
        <p:nvPr/>
      </p:nvGrpSpPr>
      <p:grpSpPr>
        <a:xfrm>
          <a:off x="0" y="0"/>
          <a:ext cx="0" cy="0"/>
          <a:chOff x="0" y="0"/>
          <a:chExt cx="0" cy="0"/>
        </a:xfrm>
      </p:grpSpPr>
      <p:pic>
        <p:nvPicPr>
          <p:cNvPr id="235" name="Google Shape;235;p32"/>
          <p:cNvPicPr preferRelativeResize="0"/>
          <p:nvPr/>
        </p:nvPicPr>
        <p:blipFill rotWithShape="1">
          <a:blip r:embed="rId3">
            <a:alphaModFix/>
          </a:blip>
          <a:srcRect b="13499" l="0" r="9090" t="18320"/>
          <a:stretch/>
        </p:blipFill>
        <p:spPr>
          <a:xfrm>
            <a:off x="20" y="10"/>
            <a:ext cx="12191980" cy="6857991"/>
          </a:xfrm>
          <a:prstGeom prst="rect">
            <a:avLst/>
          </a:prstGeom>
          <a:noFill/>
          <a:ln>
            <a:noFill/>
          </a:ln>
        </p:spPr>
      </p:pic>
      <p:sp>
        <p:nvSpPr>
          <p:cNvPr id="236" name="Google Shape;236;p32"/>
          <p:cNvSpPr txBox="1"/>
          <p:nvPr>
            <p:ph idx="4294967295" type="body"/>
          </p:nvPr>
        </p:nvSpPr>
        <p:spPr>
          <a:xfrm>
            <a:off x="3109913" y="400050"/>
            <a:ext cx="9082200" cy="6168900"/>
          </a:xfrm>
          <a:prstGeom prst="rect">
            <a:avLst/>
          </a:prstGeom>
          <a:noFill/>
          <a:ln>
            <a:noFill/>
          </a:ln>
        </p:spPr>
        <p:txBody>
          <a:bodyPr anchorCtr="0" anchor="t" bIns="45700" lIns="91425" spcFirstLastPara="1" rIns="91425" wrap="square" tIns="45700">
            <a:noAutofit/>
          </a:bodyPr>
          <a:lstStyle/>
          <a:p>
            <a:pPr indent="-114300" lvl="0" marL="228600" rtl="0" algn="l">
              <a:lnSpc>
                <a:spcPct val="90000"/>
              </a:lnSpc>
              <a:spcBef>
                <a:spcPts val="1000"/>
              </a:spcBef>
              <a:spcAft>
                <a:spcPts val="0"/>
              </a:spcAft>
              <a:buClr>
                <a:schemeClr val="dk1"/>
              </a:buClr>
              <a:buSzPts val="1800"/>
              <a:buNone/>
            </a:pPr>
            <a:r>
              <a:rPr lang="en-US" sz="2400">
                <a:latin typeface="Merriweather"/>
                <a:ea typeface="Merriweather"/>
                <a:cs typeface="Merriweather"/>
                <a:sym typeface="Merriweather"/>
              </a:rPr>
              <a:t>User login first page and File Upload:</a:t>
            </a:r>
            <a:endParaRPr sz="2400">
              <a:latin typeface="Merriweather"/>
              <a:ea typeface="Merriweather"/>
              <a:cs typeface="Merriweather"/>
              <a:sym typeface="Merriweather"/>
            </a:endParaRPr>
          </a:p>
          <a:p>
            <a:pPr indent="-114300" lvl="0" marL="228600" rtl="0" algn="l">
              <a:lnSpc>
                <a:spcPct val="90000"/>
              </a:lnSpc>
              <a:spcBef>
                <a:spcPts val="1000"/>
              </a:spcBef>
              <a:spcAft>
                <a:spcPts val="0"/>
              </a:spcAft>
              <a:buClr>
                <a:schemeClr val="dk1"/>
              </a:buClr>
              <a:buSzPts val="1800"/>
              <a:buNone/>
            </a:pPr>
            <a:r>
              <a:t/>
            </a:r>
            <a:endParaRPr sz="2400">
              <a:latin typeface="Merriweather"/>
              <a:ea typeface="Merriweather"/>
              <a:cs typeface="Merriweather"/>
              <a:sym typeface="Merriweather"/>
            </a:endParaRPr>
          </a:p>
        </p:txBody>
      </p:sp>
      <p:sp>
        <p:nvSpPr>
          <p:cNvPr id="237" name="Google Shape;237;p32"/>
          <p:cNvSpPr txBox="1"/>
          <p:nvPr/>
        </p:nvSpPr>
        <p:spPr>
          <a:xfrm>
            <a:off x="7787275" y="4404725"/>
            <a:ext cx="9783300" cy="114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38" name="Google Shape;238;p32"/>
          <p:cNvPicPr preferRelativeResize="0"/>
          <p:nvPr/>
        </p:nvPicPr>
        <p:blipFill>
          <a:blip r:embed="rId4">
            <a:alphaModFix/>
          </a:blip>
          <a:stretch>
            <a:fillRect/>
          </a:stretch>
        </p:blipFill>
        <p:spPr>
          <a:xfrm>
            <a:off x="2338275" y="1219200"/>
            <a:ext cx="9216224" cy="5181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2" name="Shape 242"/>
        <p:cNvGrpSpPr/>
        <p:nvPr/>
      </p:nvGrpSpPr>
      <p:grpSpPr>
        <a:xfrm>
          <a:off x="0" y="0"/>
          <a:ext cx="0" cy="0"/>
          <a:chOff x="0" y="0"/>
          <a:chExt cx="0" cy="0"/>
        </a:xfrm>
      </p:grpSpPr>
      <p:pic>
        <p:nvPicPr>
          <p:cNvPr id="243" name="Google Shape;243;p33"/>
          <p:cNvPicPr preferRelativeResize="0"/>
          <p:nvPr/>
        </p:nvPicPr>
        <p:blipFill rotWithShape="1">
          <a:blip r:embed="rId3">
            <a:alphaModFix/>
          </a:blip>
          <a:srcRect b="13499" l="0" r="9090" t="18320"/>
          <a:stretch/>
        </p:blipFill>
        <p:spPr>
          <a:xfrm>
            <a:off x="20" y="10"/>
            <a:ext cx="12191980" cy="6857991"/>
          </a:xfrm>
          <a:prstGeom prst="rect">
            <a:avLst/>
          </a:prstGeom>
          <a:noFill/>
          <a:ln>
            <a:noFill/>
          </a:ln>
        </p:spPr>
      </p:pic>
      <p:sp>
        <p:nvSpPr>
          <p:cNvPr id="244" name="Google Shape;244;p33"/>
          <p:cNvSpPr txBox="1"/>
          <p:nvPr>
            <p:ph idx="4294967295" type="body"/>
          </p:nvPr>
        </p:nvSpPr>
        <p:spPr>
          <a:xfrm>
            <a:off x="3109788" y="415425"/>
            <a:ext cx="9082200" cy="6168900"/>
          </a:xfrm>
          <a:prstGeom prst="rect">
            <a:avLst/>
          </a:prstGeom>
          <a:noFill/>
          <a:ln>
            <a:noFill/>
          </a:ln>
        </p:spPr>
        <p:txBody>
          <a:bodyPr anchorCtr="0" anchor="t" bIns="45700" lIns="91425" spcFirstLastPara="1" rIns="91425" wrap="square" tIns="45700">
            <a:noAutofit/>
          </a:bodyPr>
          <a:lstStyle/>
          <a:p>
            <a:pPr indent="-114300" lvl="0" marL="228600" rtl="0" algn="l">
              <a:lnSpc>
                <a:spcPct val="90000"/>
              </a:lnSpc>
              <a:spcBef>
                <a:spcPts val="1000"/>
              </a:spcBef>
              <a:spcAft>
                <a:spcPts val="0"/>
              </a:spcAft>
              <a:buClr>
                <a:schemeClr val="dk1"/>
              </a:buClr>
              <a:buSzPts val="1800"/>
              <a:buNone/>
            </a:pPr>
            <a:r>
              <a:rPr lang="en-US" sz="2400">
                <a:latin typeface="Merriweather"/>
                <a:ea typeface="Merriweather"/>
                <a:cs typeface="Merriweather"/>
                <a:sym typeface="Merriweather"/>
              </a:rPr>
              <a:t>Admin First page :</a:t>
            </a:r>
            <a:endParaRPr sz="2400">
              <a:latin typeface="Merriweather"/>
              <a:ea typeface="Merriweather"/>
              <a:cs typeface="Merriweather"/>
              <a:sym typeface="Merriweather"/>
            </a:endParaRPr>
          </a:p>
        </p:txBody>
      </p:sp>
      <p:sp>
        <p:nvSpPr>
          <p:cNvPr id="245" name="Google Shape;245;p33"/>
          <p:cNvSpPr txBox="1"/>
          <p:nvPr/>
        </p:nvSpPr>
        <p:spPr>
          <a:xfrm>
            <a:off x="7787275" y="4404725"/>
            <a:ext cx="9783300" cy="114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46" name="Google Shape;246;p33"/>
          <p:cNvPicPr preferRelativeResize="0"/>
          <p:nvPr/>
        </p:nvPicPr>
        <p:blipFill>
          <a:blip r:embed="rId4">
            <a:alphaModFix/>
          </a:blip>
          <a:stretch>
            <a:fillRect/>
          </a:stretch>
        </p:blipFill>
        <p:spPr>
          <a:xfrm>
            <a:off x="2285900" y="1052925"/>
            <a:ext cx="9435051" cy="53046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0" name="Shape 250"/>
        <p:cNvGrpSpPr/>
        <p:nvPr/>
      </p:nvGrpSpPr>
      <p:grpSpPr>
        <a:xfrm>
          <a:off x="0" y="0"/>
          <a:ext cx="0" cy="0"/>
          <a:chOff x="0" y="0"/>
          <a:chExt cx="0" cy="0"/>
        </a:xfrm>
      </p:grpSpPr>
      <p:pic>
        <p:nvPicPr>
          <p:cNvPr id="251" name="Google Shape;251;p34"/>
          <p:cNvPicPr preferRelativeResize="0"/>
          <p:nvPr/>
        </p:nvPicPr>
        <p:blipFill rotWithShape="1">
          <a:blip r:embed="rId3">
            <a:alphaModFix/>
          </a:blip>
          <a:srcRect b="13499" l="0" r="9090" t="18320"/>
          <a:stretch/>
        </p:blipFill>
        <p:spPr>
          <a:xfrm>
            <a:off x="20" y="10"/>
            <a:ext cx="12191980" cy="6857991"/>
          </a:xfrm>
          <a:prstGeom prst="rect">
            <a:avLst/>
          </a:prstGeom>
          <a:noFill/>
          <a:ln>
            <a:noFill/>
          </a:ln>
        </p:spPr>
      </p:pic>
      <p:sp>
        <p:nvSpPr>
          <p:cNvPr id="252" name="Google Shape;252;p34"/>
          <p:cNvSpPr txBox="1"/>
          <p:nvPr>
            <p:ph idx="4294967295" type="body"/>
          </p:nvPr>
        </p:nvSpPr>
        <p:spPr>
          <a:xfrm>
            <a:off x="3109788" y="415425"/>
            <a:ext cx="9082200" cy="6168900"/>
          </a:xfrm>
          <a:prstGeom prst="rect">
            <a:avLst/>
          </a:prstGeom>
          <a:noFill/>
          <a:ln>
            <a:noFill/>
          </a:ln>
        </p:spPr>
        <p:txBody>
          <a:bodyPr anchorCtr="0" anchor="t" bIns="45700" lIns="91425" spcFirstLastPara="1" rIns="91425" wrap="square" tIns="45700">
            <a:noAutofit/>
          </a:bodyPr>
          <a:lstStyle/>
          <a:p>
            <a:pPr indent="-114300" lvl="0" marL="228600" rtl="0" algn="l">
              <a:lnSpc>
                <a:spcPct val="90000"/>
              </a:lnSpc>
              <a:spcBef>
                <a:spcPts val="1000"/>
              </a:spcBef>
              <a:spcAft>
                <a:spcPts val="0"/>
              </a:spcAft>
              <a:buClr>
                <a:schemeClr val="dk1"/>
              </a:buClr>
              <a:buSzPts val="1800"/>
              <a:buNone/>
            </a:pPr>
            <a:r>
              <a:rPr lang="en-US" sz="2400">
                <a:latin typeface="Merriweather"/>
                <a:ea typeface="Merriweather"/>
                <a:cs typeface="Merriweather"/>
                <a:sym typeface="Merriweather"/>
              </a:rPr>
              <a:t>Admin Page to view  History of the order :</a:t>
            </a:r>
            <a:endParaRPr sz="2400">
              <a:latin typeface="Merriweather"/>
              <a:ea typeface="Merriweather"/>
              <a:cs typeface="Merriweather"/>
              <a:sym typeface="Merriweather"/>
            </a:endParaRPr>
          </a:p>
        </p:txBody>
      </p:sp>
      <p:sp>
        <p:nvSpPr>
          <p:cNvPr id="253" name="Google Shape;253;p34"/>
          <p:cNvSpPr txBox="1"/>
          <p:nvPr/>
        </p:nvSpPr>
        <p:spPr>
          <a:xfrm>
            <a:off x="7787275" y="4404725"/>
            <a:ext cx="9783300" cy="114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54" name="Google Shape;254;p34"/>
          <p:cNvPicPr preferRelativeResize="0"/>
          <p:nvPr/>
        </p:nvPicPr>
        <p:blipFill>
          <a:blip r:embed="rId4">
            <a:alphaModFix/>
          </a:blip>
          <a:stretch>
            <a:fillRect/>
          </a:stretch>
        </p:blipFill>
        <p:spPr>
          <a:xfrm>
            <a:off x="2421400" y="1163800"/>
            <a:ext cx="9410374" cy="5290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8" name="Shape 258"/>
        <p:cNvGrpSpPr/>
        <p:nvPr/>
      </p:nvGrpSpPr>
      <p:grpSpPr>
        <a:xfrm>
          <a:off x="0" y="0"/>
          <a:ext cx="0" cy="0"/>
          <a:chOff x="0" y="0"/>
          <a:chExt cx="0" cy="0"/>
        </a:xfrm>
      </p:grpSpPr>
      <p:pic>
        <p:nvPicPr>
          <p:cNvPr id="259" name="Google Shape;259;p35"/>
          <p:cNvPicPr preferRelativeResize="0"/>
          <p:nvPr/>
        </p:nvPicPr>
        <p:blipFill rotWithShape="1">
          <a:blip r:embed="rId3">
            <a:alphaModFix/>
          </a:blip>
          <a:srcRect b="13499" l="0" r="9090" t="18320"/>
          <a:stretch/>
        </p:blipFill>
        <p:spPr>
          <a:xfrm>
            <a:off x="20" y="10"/>
            <a:ext cx="12191980" cy="6857991"/>
          </a:xfrm>
          <a:prstGeom prst="rect">
            <a:avLst/>
          </a:prstGeom>
          <a:noFill/>
          <a:ln>
            <a:noFill/>
          </a:ln>
        </p:spPr>
      </p:pic>
      <p:sp>
        <p:nvSpPr>
          <p:cNvPr id="260" name="Google Shape;260;p35"/>
          <p:cNvSpPr txBox="1"/>
          <p:nvPr>
            <p:ph idx="4294967295" type="body"/>
          </p:nvPr>
        </p:nvSpPr>
        <p:spPr>
          <a:xfrm>
            <a:off x="3109788" y="415425"/>
            <a:ext cx="9082200" cy="6168900"/>
          </a:xfrm>
          <a:prstGeom prst="rect">
            <a:avLst/>
          </a:prstGeom>
          <a:noFill/>
          <a:ln>
            <a:noFill/>
          </a:ln>
        </p:spPr>
        <p:txBody>
          <a:bodyPr anchorCtr="0" anchor="t" bIns="45700" lIns="91425" spcFirstLastPara="1" rIns="91425" wrap="square" tIns="45700">
            <a:noAutofit/>
          </a:bodyPr>
          <a:lstStyle/>
          <a:p>
            <a:pPr indent="-114300" lvl="0" marL="228600" rtl="0" algn="l">
              <a:lnSpc>
                <a:spcPct val="90000"/>
              </a:lnSpc>
              <a:spcBef>
                <a:spcPts val="1000"/>
              </a:spcBef>
              <a:spcAft>
                <a:spcPts val="0"/>
              </a:spcAft>
              <a:buClr>
                <a:schemeClr val="dk1"/>
              </a:buClr>
              <a:buSzPts val="1800"/>
              <a:buNone/>
            </a:pPr>
            <a:r>
              <a:rPr lang="en-US" sz="2400">
                <a:latin typeface="Merriweather"/>
                <a:ea typeface="Merriweather"/>
                <a:cs typeface="Merriweather"/>
                <a:sym typeface="Merriweather"/>
              </a:rPr>
              <a:t>Preview of the document submitted:</a:t>
            </a:r>
            <a:endParaRPr sz="2400">
              <a:latin typeface="Merriweather"/>
              <a:ea typeface="Merriweather"/>
              <a:cs typeface="Merriweather"/>
              <a:sym typeface="Merriweather"/>
            </a:endParaRPr>
          </a:p>
        </p:txBody>
      </p:sp>
      <p:sp>
        <p:nvSpPr>
          <p:cNvPr id="261" name="Google Shape;261;p35"/>
          <p:cNvSpPr txBox="1"/>
          <p:nvPr/>
        </p:nvSpPr>
        <p:spPr>
          <a:xfrm>
            <a:off x="7787275" y="4404725"/>
            <a:ext cx="9783300" cy="114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62" name="Google Shape;262;p35"/>
          <p:cNvPicPr preferRelativeResize="0"/>
          <p:nvPr/>
        </p:nvPicPr>
        <p:blipFill>
          <a:blip r:embed="rId4">
            <a:alphaModFix/>
          </a:blip>
          <a:stretch>
            <a:fillRect/>
          </a:stretch>
        </p:blipFill>
        <p:spPr>
          <a:xfrm>
            <a:off x="2093200" y="1152475"/>
            <a:ext cx="9849423" cy="55376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6" name="Shape 266"/>
        <p:cNvGrpSpPr/>
        <p:nvPr/>
      </p:nvGrpSpPr>
      <p:grpSpPr>
        <a:xfrm>
          <a:off x="0" y="0"/>
          <a:ext cx="0" cy="0"/>
          <a:chOff x="0" y="0"/>
          <a:chExt cx="0" cy="0"/>
        </a:xfrm>
      </p:grpSpPr>
      <p:pic>
        <p:nvPicPr>
          <p:cNvPr id="267" name="Google Shape;267;p36"/>
          <p:cNvPicPr preferRelativeResize="0"/>
          <p:nvPr/>
        </p:nvPicPr>
        <p:blipFill rotWithShape="1">
          <a:blip r:embed="rId3">
            <a:alphaModFix/>
          </a:blip>
          <a:srcRect b="13499" l="0" r="9090" t="18320"/>
          <a:stretch/>
        </p:blipFill>
        <p:spPr>
          <a:xfrm>
            <a:off x="20" y="10"/>
            <a:ext cx="12191980" cy="6857991"/>
          </a:xfrm>
          <a:prstGeom prst="rect">
            <a:avLst/>
          </a:prstGeom>
          <a:noFill/>
          <a:ln>
            <a:noFill/>
          </a:ln>
        </p:spPr>
      </p:pic>
      <p:sp>
        <p:nvSpPr>
          <p:cNvPr id="268" name="Google Shape;268;p36"/>
          <p:cNvSpPr txBox="1"/>
          <p:nvPr>
            <p:ph idx="4294967295" type="body"/>
          </p:nvPr>
        </p:nvSpPr>
        <p:spPr>
          <a:xfrm>
            <a:off x="3109788" y="415425"/>
            <a:ext cx="9082200" cy="6168900"/>
          </a:xfrm>
          <a:prstGeom prst="rect">
            <a:avLst/>
          </a:prstGeom>
          <a:noFill/>
          <a:ln>
            <a:noFill/>
          </a:ln>
        </p:spPr>
        <p:txBody>
          <a:bodyPr anchorCtr="0" anchor="t" bIns="45700" lIns="91425" spcFirstLastPara="1" rIns="91425" wrap="square" tIns="45700">
            <a:noAutofit/>
          </a:bodyPr>
          <a:lstStyle/>
          <a:p>
            <a:pPr indent="0" lvl="0" marL="114300" rtl="0" algn="l">
              <a:lnSpc>
                <a:spcPct val="90000"/>
              </a:lnSpc>
              <a:spcBef>
                <a:spcPts val="1000"/>
              </a:spcBef>
              <a:spcAft>
                <a:spcPts val="0"/>
              </a:spcAft>
              <a:buClr>
                <a:schemeClr val="dk1"/>
              </a:buClr>
              <a:buSzPts val="1800"/>
              <a:buNone/>
            </a:pPr>
            <a:r>
              <a:rPr lang="en-US" sz="2400">
                <a:latin typeface="Merriweather"/>
                <a:ea typeface="Merriweather"/>
                <a:cs typeface="Merriweather"/>
                <a:sym typeface="Merriweather"/>
              </a:rPr>
              <a:t>Sending bill via mail:</a:t>
            </a:r>
            <a:endParaRPr sz="2400">
              <a:latin typeface="Merriweather"/>
              <a:ea typeface="Merriweather"/>
              <a:cs typeface="Merriweather"/>
              <a:sym typeface="Merriweather"/>
            </a:endParaRPr>
          </a:p>
          <a:p>
            <a:pPr indent="0" lvl="0" marL="114300" rtl="0" algn="l">
              <a:lnSpc>
                <a:spcPct val="90000"/>
              </a:lnSpc>
              <a:spcBef>
                <a:spcPts val="1000"/>
              </a:spcBef>
              <a:spcAft>
                <a:spcPts val="0"/>
              </a:spcAft>
              <a:buClr>
                <a:schemeClr val="dk1"/>
              </a:buClr>
              <a:buSzPts val="1800"/>
              <a:buNone/>
            </a:pPr>
            <a:r>
              <a:t/>
            </a:r>
            <a:endParaRPr sz="2400">
              <a:latin typeface="Merriweather"/>
              <a:ea typeface="Merriweather"/>
              <a:cs typeface="Merriweather"/>
              <a:sym typeface="Merriweather"/>
            </a:endParaRPr>
          </a:p>
        </p:txBody>
      </p:sp>
      <p:sp>
        <p:nvSpPr>
          <p:cNvPr id="269" name="Google Shape;269;p36"/>
          <p:cNvSpPr txBox="1"/>
          <p:nvPr/>
        </p:nvSpPr>
        <p:spPr>
          <a:xfrm>
            <a:off x="7787275" y="4404725"/>
            <a:ext cx="9783300" cy="114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70" name="Google Shape;270;p36"/>
          <p:cNvPicPr preferRelativeResize="0"/>
          <p:nvPr/>
        </p:nvPicPr>
        <p:blipFill>
          <a:blip r:embed="rId4">
            <a:alphaModFix/>
          </a:blip>
          <a:stretch>
            <a:fillRect/>
          </a:stretch>
        </p:blipFill>
        <p:spPr>
          <a:xfrm>
            <a:off x="1979200" y="1023407"/>
            <a:ext cx="9783299" cy="550041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4" name="Shape 274"/>
        <p:cNvGrpSpPr/>
        <p:nvPr/>
      </p:nvGrpSpPr>
      <p:grpSpPr>
        <a:xfrm>
          <a:off x="0" y="0"/>
          <a:ext cx="0" cy="0"/>
          <a:chOff x="0" y="0"/>
          <a:chExt cx="0" cy="0"/>
        </a:xfrm>
      </p:grpSpPr>
      <p:pic>
        <p:nvPicPr>
          <p:cNvPr id="275" name="Google Shape;275;p37"/>
          <p:cNvPicPr preferRelativeResize="0"/>
          <p:nvPr/>
        </p:nvPicPr>
        <p:blipFill rotWithShape="1">
          <a:blip r:embed="rId3">
            <a:alphaModFix/>
          </a:blip>
          <a:srcRect b="13499" l="0" r="9090" t="18320"/>
          <a:stretch/>
        </p:blipFill>
        <p:spPr>
          <a:xfrm>
            <a:off x="20" y="10"/>
            <a:ext cx="12191980" cy="6857991"/>
          </a:xfrm>
          <a:prstGeom prst="rect">
            <a:avLst/>
          </a:prstGeom>
          <a:noFill/>
          <a:ln>
            <a:noFill/>
          </a:ln>
        </p:spPr>
      </p:pic>
      <p:sp>
        <p:nvSpPr>
          <p:cNvPr id="276" name="Google Shape;276;p37"/>
          <p:cNvSpPr txBox="1"/>
          <p:nvPr>
            <p:ph idx="4294967295" type="body"/>
          </p:nvPr>
        </p:nvSpPr>
        <p:spPr>
          <a:xfrm>
            <a:off x="3109788" y="415425"/>
            <a:ext cx="9082200" cy="6168900"/>
          </a:xfrm>
          <a:prstGeom prst="rect">
            <a:avLst/>
          </a:prstGeom>
          <a:noFill/>
          <a:ln>
            <a:noFill/>
          </a:ln>
        </p:spPr>
        <p:txBody>
          <a:bodyPr anchorCtr="0" anchor="t" bIns="45700" lIns="91425" spcFirstLastPara="1" rIns="91425" wrap="square" tIns="45700">
            <a:noAutofit/>
          </a:bodyPr>
          <a:lstStyle/>
          <a:p>
            <a:pPr indent="0" lvl="0" marL="114300" rtl="0" algn="l">
              <a:lnSpc>
                <a:spcPct val="90000"/>
              </a:lnSpc>
              <a:spcBef>
                <a:spcPts val="1000"/>
              </a:spcBef>
              <a:spcAft>
                <a:spcPts val="0"/>
              </a:spcAft>
              <a:buClr>
                <a:schemeClr val="dk1"/>
              </a:buClr>
              <a:buSzPts val="1800"/>
              <a:buNone/>
            </a:pPr>
            <a:r>
              <a:rPr lang="en-US" sz="2400">
                <a:latin typeface="Merriweather"/>
                <a:ea typeface="Merriweather"/>
                <a:cs typeface="Merriweather"/>
                <a:sym typeface="Merriweather"/>
              </a:rPr>
              <a:t>database:</a:t>
            </a:r>
            <a:endParaRPr sz="2400">
              <a:latin typeface="Merriweather"/>
              <a:ea typeface="Merriweather"/>
              <a:cs typeface="Merriweather"/>
              <a:sym typeface="Merriweather"/>
            </a:endParaRPr>
          </a:p>
        </p:txBody>
      </p:sp>
      <p:sp>
        <p:nvSpPr>
          <p:cNvPr id="277" name="Google Shape;277;p37"/>
          <p:cNvSpPr txBox="1"/>
          <p:nvPr/>
        </p:nvSpPr>
        <p:spPr>
          <a:xfrm>
            <a:off x="7787275" y="4404725"/>
            <a:ext cx="9783300" cy="114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78" name="Google Shape;278;p37"/>
          <p:cNvPicPr preferRelativeResize="0"/>
          <p:nvPr/>
        </p:nvPicPr>
        <p:blipFill>
          <a:blip r:embed="rId4">
            <a:alphaModFix/>
          </a:blip>
          <a:stretch>
            <a:fillRect/>
          </a:stretch>
        </p:blipFill>
        <p:spPr>
          <a:xfrm>
            <a:off x="1011375" y="1042875"/>
            <a:ext cx="10487899" cy="5896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 name="Shape 101"/>
        <p:cNvGrpSpPr/>
        <p:nvPr/>
      </p:nvGrpSpPr>
      <p:grpSpPr>
        <a:xfrm>
          <a:off x="0" y="0"/>
          <a:ext cx="0" cy="0"/>
          <a:chOff x="0" y="0"/>
          <a:chExt cx="0" cy="0"/>
        </a:xfrm>
      </p:grpSpPr>
      <p:pic>
        <p:nvPicPr>
          <p:cNvPr id="102" name="Google Shape;102;p15"/>
          <p:cNvPicPr preferRelativeResize="0"/>
          <p:nvPr/>
        </p:nvPicPr>
        <p:blipFill rotWithShape="1">
          <a:blip r:embed="rId3">
            <a:alphaModFix/>
          </a:blip>
          <a:srcRect b="13494" l="0" r="9091" t="18322"/>
          <a:stretch/>
        </p:blipFill>
        <p:spPr>
          <a:xfrm>
            <a:off x="20" y="10"/>
            <a:ext cx="12191980" cy="6857990"/>
          </a:xfrm>
          <a:prstGeom prst="rect">
            <a:avLst/>
          </a:prstGeom>
          <a:noFill/>
          <a:ln>
            <a:noFill/>
          </a:ln>
        </p:spPr>
      </p:pic>
      <p:sp>
        <p:nvSpPr>
          <p:cNvPr id="103" name="Google Shape;103;p15"/>
          <p:cNvSpPr/>
          <p:nvPr/>
        </p:nvSpPr>
        <p:spPr>
          <a:xfrm flipH="1">
            <a:off x="6582780" y="-2008"/>
            <a:ext cx="5609220" cy="5840278"/>
          </a:xfrm>
          <a:custGeom>
            <a:rect b="b" l="l" r="r" t="t"/>
            <a:pathLst>
              <a:path extrusionOk="0" h="5840278" w="5609220">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lt1">
              <a:alpha val="4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4" name="Google Shape;104;p15"/>
          <p:cNvSpPr/>
          <p:nvPr/>
        </p:nvSpPr>
        <p:spPr>
          <a:xfrm flipH="1">
            <a:off x="6750141" y="-2"/>
            <a:ext cx="5441859" cy="5654940"/>
          </a:xfrm>
          <a:custGeom>
            <a:rect b="b" l="l" r="r" t="t"/>
            <a:pathLst>
              <a:path extrusionOk="0" h="5654940" w="5441859">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lt1">
              <a:alpha val="7450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5" name="Google Shape;105;p15"/>
          <p:cNvSpPr txBox="1"/>
          <p:nvPr>
            <p:ph type="title"/>
          </p:nvPr>
        </p:nvSpPr>
        <p:spPr>
          <a:xfrm>
            <a:off x="2436950" y="445700"/>
            <a:ext cx="9476700" cy="4743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alibri"/>
              <a:buNone/>
            </a:pPr>
            <a:r>
              <a:rPr lang="en-US" sz="3600"/>
              <a:t>INTRODUCTION:</a:t>
            </a:r>
            <a:endParaRPr/>
          </a:p>
        </p:txBody>
      </p:sp>
      <p:sp>
        <p:nvSpPr>
          <p:cNvPr id="106" name="Google Shape;106;p15"/>
          <p:cNvSpPr txBox="1"/>
          <p:nvPr>
            <p:ph idx="1" type="body"/>
          </p:nvPr>
        </p:nvSpPr>
        <p:spPr>
          <a:xfrm>
            <a:off x="2504600" y="1294599"/>
            <a:ext cx="9087300" cy="4981200"/>
          </a:xfrm>
          <a:prstGeom prst="rect">
            <a:avLst/>
          </a:prstGeom>
          <a:noFill/>
          <a:ln>
            <a:noFill/>
          </a:ln>
        </p:spPr>
        <p:txBody>
          <a:bodyPr anchorCtr="0" anchor="t" bIns="45700" lIns="91425" spcFirstLastPara="1" rIns="91425" wrap="square" tIns="45700">
            <a:noAutofit/>
          </a:bodyPr>
          <a:lstStyle/>
          <a:p>
            <a:pPr indent="-381000" lvl="0" marL="457200" rtl="0" algn="l">
              <a:lnSpc>
                <a:spcPct val="137916"/>
              </a:lnSpc>
              <a:spcBef>
                <a:spcPts val="800"/>
              </a:spcBef>
              <a:spcAft>
                <a:spcPts val="0"/>
              </a:spcAft>
              <a:buSzPts val="2400"/>
              <a:buFont typeface="Merriweather"/>
              <a:buChar char="•"/>
            </a:pPr>
            <a:r>
              <a:rPr lang="en-US" sz="2400">
                <a:solidFill>
                  <a:srgbClr val="333333"/>
                </a:solidFill>
                <a:latin typeface="Merriweather"/>
                <a:ea typeface="Merriweather"/>
                <a:cs typeface="Merriweather"/>
                <a:sym typeface="Merriweather"/>
              </a:rPr>
              <a:t>Olippadi, -is the Tamil translation of the word photocopy -the print house is a campus start up and its one of a kind in Kumaraguru College Of Technology . The most familiar start-ups are only food outlets but this one is a Reprography start-up.</a:t>
            </a:r>
            <a:r>
              <a:rPr lang="en-US" sz="2400">
                <a:latin typeface="Merriweather"/>
                <a:ea typeface="Merriweather"/>
                <a:cs typeface="Merriweather"/>
                <a:sym typeface="Merriweather"/>
              </a:rPr>
              <a:t>  </a:t>
            </a:r>
            <a:endParaRPr sz="2400">
              <a:latin typeface="Merriweather"/>
              <a:ea typeface="Merriweather"/>
              <a:cs typeface="Merriweather"/>
              <a:sym typeface="Merriweather"/>
            </a:endParaRPr>
          </a:p>
          <a:p>
            <a:pPr indent="-381000" lvl="0" marL="457200" rtl="0" algn="l">
              <a:lnSpc>
                <a:spcPct val="137916"/>
              </a:lnSpc>
              <a:spcBef>
                <a:spcPts val="0"/>
              </a:spcBef>
              <a:spcAft>
                <a:spcPts val="0"/>
              </a:spcAft>
              <a:buSzPts val="2400"/>
              <a:buFont typeface="Merriweather"/>
              <a:buChar char="•"/>
            </a:pPr>
            <a:r>
              <a:rPr lang="en-US" sz="2400">
                <a:solidFill>
                  <a:srgbClr val="3C4043"/>
                </a:solidFill>
                <a:latin typeface="Merriweather"/>
                <a:ea typeface="Merriweather"/>
                <a:cs typeface="Merriweather"/>
                <a:sym typeface="Merriweather"/>
              </a:rPr>
              <a:t>In order to take printouts </a:t>
            </a:r>
            <a:r>
              <a:rPr lang="en-US" sz="2400">
                <a:solidFill>
                  <a:srgbClr val="222222"/>
                </a:solidFill>
                <a:latin typeface="Merriweather"/>
                <a:ea typeface="Merriweather"/>
                <a:cs typeface="Merriweather"/>
                <a:sym typeface="Merriweather"/>
              </a:rPr>
              <a:t>the students and faculty feels difficult to go out and take printout  but this name OLIPPADI becomes the solution for their problem</a:t>
            </a:r>
            <a:r>
              <a:rPr lang="en-US" sz="2400">
                <a:solidFill>
                  <a:srgbClr val="333333"/>
                </a:solidFill>
                <a:highlight>
                  <a:srgbClr val="FFFFFF"/>
                </a:highlight>
                <a:latin typeface="Merriweather"/>
                <a:ea typeface="Merriweather"/>
                <a:cs typeface="Merriweather"/>
                <a:sym typeface="Merriweather"/>
              </a:rPr>
              <a:t> .</a:t>
            </a:r>
            <a:endParaRPr sz="2400">
              <a:latin typeface="Merriweather"/>
              <a:ea typeface="Merriweather"/>
              <a:cs typeface="Merriweather"/>
              <a:sym typeface="Merriweath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 name="Shape 110"/>
        <p:cNvGrpSpPr/>
        <p:nvPr/>
      </p:nvGrpSpPr>
      <p:grpSpPr>
        <a:xfrm>
          <a:off x="0" y="0"/>
          <a:ext cx="0" cy="0"/>
          <a:chOff x="0" y="0"/>
          <a:chExt cx="0" cy="0"/>
        </a:xfrm>
      </p:grpSpPr>
      <p:pic>
        <p:nvPicPr>
          <p:cNvPr id="111" name="Google Shape;111;p16"/>
          <p:cNvPicPr preferRelativeResize="0"/>
          <p:nvPr/>
        </p:nvPicPr>
        <p:blipFill rotWithShape="1">
          <a:blip r:embed="rId3">
            <a:alphaModFix/>
          </a:blip>
          <a:srcRect b="13494" l="0" r="9091" t="18322"/>
          <a:stretch/>
        </p:blipFill>
        <p:spPr>
          <a:xfrm>
            <a:off x="20" y="10"/>
            <a:ext cx="12191980" cy="6857990"/>
          </a:xfrm>
          <a:prstGeom prst="rect">
            <a:avLst/>
          </a:prstGeom>
          <a:noFill/>
          <a:ln>
            <a:noFill/>
          </a:ln>
        </p:spPr>
      </p:pic>
      <p:sp>
        <p:nvSpPr>
          <p:cNvPr id="112" name="Google Shape;112;p16"/>
          <p:cNvSpPr/>
          <p:nvPr/>
        </p:nvSpPr>
        <p:spPr>
          <a:xfrm flipH="1">
            <a:off x="6582780" y="-2008"/>
            <a:ext cx="5609220" cy="5840278"/>
          </a:xfrm>
          <a:custGeom>
            <a:rect b="b" l="l" r="r" t="t"/>
            <a:pathLst>
              <a:path extrusionOk="0" h="5840278" w="5609220">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lt1">
              <a:alpha val="4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3" name="Google Shape;113;p16"/>
          <p:cNvSpPr/>
          <p:nvPr/>
        </p:nvSpPr>
        <p:spPr>
          <a:xfrm flipH="1">
            <a:off x="6750141" y="-2"/>
            <a:ext cx="5441859" cy="5654940"/>
          </a:xfrm>
          <a:custGeom>
            <a:rect b="b" l="l" r="r" t="t"/>
            <a:pathLst>
              <a:path extrusionOk="0" h="5654940" w="5441859">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lt1">
              <a:alpha val="7450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4" name="Google Shape;114;p16"/>
          <p:cNvSpPr txBox="1"/>
          <p:nvPr>
            <p:ph type="title"/>
          </p:nvPr>
        </p:nvSpPr>
        <p:spPr>
          <a:xfrm>
            <a:off x="2393825" y="440750"/>
            <a:ext cx="9519900" cy="6347700"/>
          </a:xfrm>
          <a:prstGeom prst="rect">
            <a:avLst/>
          </a:prstGeom>
          <a:noFill/>
          <a:ln>
            <a:noFill/>
          </a:ln>
        </p:spPr>
        <p:txBody>
          <a:bodyPr anchorCtr="0" anchor="ctr" bIns="45700" lIns="91425" spcFirstLastPara="1" rIns="91425" wrap="square" tIns="45700">
            <a:noAutofit/>
          </a:bodyPr>
          <a:lstStyle/>
          <a:p>
            <a:pPr indent="-381000" lvl="0" marL="457200" rtl="0" algn="l">
              <a:lnSpc>
                <a:spcPct val="137916"/>
              </a:lnSpc>
              <a:spcBef>
                <a:spcPts val="800"/>
              </a:spcBef>
              <a:spcAft>
                <a:spcPts val="0"/>
              </a:spcAft>
              <a:buClr>
                <a:srgbClr val="333333"/>
              </a:buClr>
              <a:buSzPts val="2400"/>
              <a:buFont typeface="Merriweather"/>
              <a:buChar char="●"/>
            </a:pPr>
            <a:r>
              <a:rPr lang="en-US" sz="2400">
                <a:solidFill>
                  <a:srgbClr val="333333"/>
                </a:solidFill>
                <a:latin typeface="Merriweather"/>
                <a:ea typeface="Merriweather"/>
                <a:cs typeface="Merriweather"/>
                <a:sym typeface="Merriweather"/>
              </a:rPr>
              <a:t>In order to make it more simple and comfortable platform to use ,the OLIPPADI website we provide will help the user to get their printouts instantly .Our website provides the friendly platform for all the students and faculty .We provide a user efficient platform to select the necessary document and get their printouts as they require.</a:t>
            </a:r>
            <a:endParaRPr sz="2400">
              <a:solidFill>
                <a:srgbClr val="333333"/>
              </a:solidFill>
              <a:latin typeface="Merriweather"/>
              <a:ea typeface="Merriweather"/>
              <a:cs typeface="Merriweather"/>
              <a:sym typeface="Merriweather"/>
            </a:endParaRPr>
          </a:p>
          <a:p>
            <a:pPr indent="0" lvl="0" marL="457200" rtl="0" algn="l">
              <a:lnSpc>
                <a:spcPct val="90000"/>
              </a:lnSpc>
              <a:spcBef>
                <a:spcPts val="1000"/>
              </a:spcBef>
              <a:spcAft>
                <a:spcPts val="0"/>
              </a:spcAft>
              <a:buSzPts val="1800"/>
              <a:buNone/>
            </a:pPr>
            <a:r>
              <a:t/>
            </a:r>
            <a:endParaRPr sz="2400">
              <a:latin typeface="Merriweather"/>
              <a:ea typeface="Merriweather"/>
              <a:cs typeface="Merriweather"/>
              <a:sym typeface="Merriweath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 name="Shape 118"/>
        <p:cNvGrpSpPr/>
        <p:nvPr/>
      </p:nvGrpSpPr>
      <p:grpSpPr>
        <a:xfrm>
          <a:off x="0" y="0"/>
          <a:ext cx="0" cy="0"/>
          <a:chOff x="0" y="0"/>
          <a:chExt cx="0" cy="0"/>
        </a:xfrm>
      </p:grpSpPr>
      <p:pic>
        <p:nvPicPr>
          <p:cNvPr id="119" name="Google Shape;119;p17"/>
          <p:cNvPicPr preferRelativeResize="0"/>
          <p:nvPr/>
        </p:nvPicPr>
        <p:blipFill rotWithShape="1">
          <a:blip r:embed="rId3">
            <a:alphaModFix/>
          </a:blip>
          <a:srcRect b="13494" l="0" r="9091" t="18322"/>
          <a:stretch/>
        </p:blipFill>
        <p:spPr>
          <a:xfrm>
            <a:off x="20" y="10"/>
            <a:ext cx="12191980" cy="6857990"/>
          </a:xfrm>
          <a:prstGeom prst="rect">
            <a:avLst/>
          </a:prstGeom>
          <a:noFill/>
          <a:ln>
            <a:noFill/>
          </a:ln>
        </p:spPr>
      </p:pic>
      <p:sp>
        <p:nvSpPr>
          <p:cNvPr id="120" name="Google Shape;120;p17"/>
          <p:cNvSpPr/>
          <p:nvPr/>
        </p:nvSpPr>
        <p:spPr>
          <a:xfrm flipH="1">
            <a:off x="6582780" y="-2008"/>
            <a:ext cx="5609220" cy="5840278"/>
          </a:xfrm>
          <a:custGeom>
            <a:rect b="b" l="l" r="r" t="t"/>
            <a:pathLst>
              <a:path extrusionOk="0" h="5840278" w="5609220">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lt1">
              <a:alpha val="4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1" name="Google Shape;121;p17"/>
          <p:cNvSpPr/>
          <p:nvPr/>
        </p:nvSpPr>
        <p:spPr>
          <a:xfrm flipH="1">
            <a:off x="6750141" y="-2"/>
            <a:ext cx="5441859" cy="5654940"/>
          </a:xfrm>
          <a:custGeom>
            <a:rect b="b" l="l" r="r" t="t"/>
            <a:pathLst>
              <a:path extrusionOk="0" h="5654940" w="5441859">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lt1">
              <a:alpha val="7450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2" name="Google Shape;122;p17"/>
          <p:cNvSpPr txBox="1"/>
          <p:nvPr>
            <p:ph type="title"/>
          </p:nvPr>
        </p:nvSpPr>
        <p:spPr>
          <a:xfrm>
            <a:off x="2574525" y="632993"/>
            <a:ext cx="9339000" cy="306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alibri"/>
              <a:buNone/>
            </a:pPr>
            <a:r>
              <a:rPr lang="en-US" sz="3600"/>
              <a:t>PURPOSE:</a:t>
            </a:r>
            <a:endParaRPr/>
          </a:p>
        </p:txBody>
      </p:sp>
      <p:sp>
        <p:nvSpPr>
          <p:cNvPr id="123" name="Google Shape;123;p17"/>
          <p:cNvSpPr txBox="1"/>
          <p:nvPr>
            <p:ph idx="1" type="body"/>
          </p:nvPr>
        </p:nvSpPr>
        <p:spPr>
          <a:xfrm>
            <a:off x="2281550" y="1238124"/>
            <a:ext cx="9402000" cy="4986900"/>
          </a:xfrm>
          <a:prstGeom prst="rect">
            <a:avLst/>
          </a:prstGeom>
          <a:noFill/>
          <a:ln>
            <a:noFill/>
          </a:ln>
        </p:spPr>
        <p:txBody>
          <a:bodyPr anchorCtr="0" anchor="t" bIns="45700" lIns="91425" spcFirstLastPara="1" rIns="91425" wrap="square" tIns="45700">
            <a:noAutofit/>
          </a:bodyPr>
          <a:lstStyle/>
          <a:p>
            <a:pPr indent="0" lvl="0" marL="0" rtl="0" algn="l">
              <a:lnSpc>
                <a:spcPct val="137916"/>
              </a:lnSpc>
              <a:spcBef>
                <a:spcPts val="800"/>
              </a:spcBef>
              <a:spcAft>
                <a:spcPts val="0"/>
              </a:spcAft>
              <a:buClr>
                <a:schemeClr val="dk1"/>
              </a:buClr>
              <a:buSzPts val="1100"/>
              <a:buNone/>
            </a:pPr>
            <a:r>
              <a:rPr b="1" lang="en-US" sz="2400">
                <a:solidFill>
                  <a:srgbClr val="333333"/>
                </a:solidFill>
                <a:latin typeface="Merriweather"/>
                <a:ea typeface="Merriweather"/>
                <a:cs typeface="Merriweather"/>
                <a:sym typeface="Merriweather"/>
              </a:rPr>
              <a:t>  </a:t>
            </a:r>
            <a:r>
              <a:rPr lang="en-US" sz="2400">
                <a:solidFill>
                  <a:srgbClr val="333333"/>
                </a:solidFill>
                <a:latin typeface="Merriweather"/>
                <a:ea typeface="Merriweather"/>
                <a:cs typeface="Merriweather"/>
                <a:sym typeface="Merriweather"/>
              </a:rPr>
              <a:t>The OLIPPADI has been successfully running in KCT since 2017.But still now there is no technical support provided for OLIPPADI to order printouts through online  applications .our proposed system provides the significant way for customers to get their required documents without any man power . </a:t>
            </a:r>
            <a:endParaRPr sz="2400">
              <a:latin typeface="Merriweather"/>
              <a:ea typeface="Merriweather"/>
              <a:cs typeface="Merriweather"/>
              <a:sym typeface="Merriweather"/>
            </a:endParaRPr>
          </a:p>
        </p:txBody>
      </p:sp>
      <p:sp>
        <p:nvSpPr>
          <p:cNvPr id="124" name="Google Shape;124;p17"/>
          <p:cNvSpPr txBox="1"/>
          <p:nvPr/>
        </p:nvSpPr>
        <p:spPr>
          <a:xfrm>
            <a:off x="2441300" y="1871750"/>
            <a:ext cx="559200" cy="137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8" name="Shape 128"/>
        <p:cNvGrpSpPr/>
        <p:nvPr/>
      </p:nvGrpSpPr>
      <p:grpSpPr>
        <a:xfrm>
          <a:off x="0" y="0"/>
          <a:ext cx="0" cy="0"/>
          <a:chOff x="0" y="0"/>
          <a:chExt cx="0" cy="0"/>
        </a:xfrm>
      </p:grpSpPr>
      <p:pic>
        <p:nvPicPr>
          <p:cNvPr id="129" name="Google Shape;129;p18"/>
          <p:cNvPicPr preferRelativeResize="0"/>
          <p:nvPr/>
        </p:nvPicPr>
        <p:blipFill rotWithShape="1">
          <a:blip r:embed="rId3">
            <a:alphaModFix/>
          </a:blip>
          <a:srcRect b="13498" l="0" r="9090" t="18320"/>
          <a:stretch/>
        </p:blipFill>
        <p:spPr>
          <a:xfrm>
            <a:off x="20" y="10"/>
            <a:ext cx="12191980" cy="6857991"/>
          </a:xfrm>
          <a:prstGeom prst="rect">
            <a:avLst/>
          </a:prstGeom>
          <a:noFill/>
          <a:ln>
            <a:noFill/>
          </a:ln>
        </p:spPr>
      </p:pic>
      <p:sp>
        <p:nvSpPr>
          <p:cNvPr id="130" name="Google Shape;130;p18"/>
          <p:cNvSpPr/>
          <p:nvPr/>
        </p:nvSpPr>
        <p:spPr>
          <a:xfrm flipH="1">
            <a:off x="6582780" y="-2008"/>
            <a:ext cx="5609220" cy="5840278"/>
          </a:xfrm>
          <a:custGeom>
            <a:rect b="b" l="l" r="r" t="t"/>
            <a:pathLst>
              <a:path extrusionOk="0" h="5840278" w="5609220">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lt1">
              <a:alpha val="4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1" name="Google Shape;131;p18"/>
          <p:cNvSpPr/>
          <p:nvPr/>
        </p:nvSpPr>
        <p:spPr>
          <a:xfrm flipH="1">
            <a:off x="6750141" y="-2"/>
            <a:ext cx="5441859" cy="5654940"/>
          </a:xfrm>
          <a:custGeom>
            <a:rect b="b" l="l" r="r" t="t"/>
            <a:pathLst>
              <a:path extrusionOk="0" h="5654940" w="5441859">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lt1">
              <a:alpha val="7450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2" name="Google Shape;132;p18"/>
          <p:cNvSpPr txBox="1"/>
          <p:nvPr>
            <p:ph idx="4294967295" type="body"/>
          </p:nvPr>
        </p:nvSpPr>
        <p:spPr>
          <a:xfrm>
            <a:off x="2556775" y="447601"/>
            <a:ext cx="9126900" cy="5840400"/>
          </a:xfrm>
          <a:prstGeom prst="rect">
            <a:avLst/>
          </a:prstGeom>
          <a:noFill/>
          <a:ln>
            <a:noFill/>
          </a:ln>
        </p:spPr>
        <p:txBody>
          <a:bodyPr anchorCtr="0" anchor="t" bIns="45700" lIns="91425" spcFirstLastPara="1" rIns="91425" wrap="square" tIns="45700">
            <a:noAutofit/>
          </a:bodyPr>
          <a:lstStyle/>
          <a:p>
            <a:pPr indent="0" lvl="0" marL="0" rtl="0" algn="l">
              <a:lnSpc>
                <a:spcPct val="137916"/>
              </a:lnSpc>
              <a:spcBef>
                <a:spcPts val="800"/>
              </a:spcBef>
              <a:spcAft>
                <a:spcPts val="0"/>
              </a:spcAft>
              <a:buClr>
                <a:schemeClr val="dk1"/>
              </a:buClr>
              <a:buSzPts val="1100"/>
              <a:buFont typeface="Arial"/>
              <a:buNone/>
            </a:pPr>
            <a:r>
              <a:t/>
            </a:r>
            <a:endParaRPr sz="2400">
              <a:solidFill>
                <a:srgbClr val="333333"/>
              </a:solidFill>
              <a:highlight>
                <a:srgbClr val="FFFFFF"/>
              </a:highlight>
              <a:latin typeface="Merriweather"/>
              <a:ea typeface="Merriweather"/>
              <a:cs typeface="Merriweather"/>
              <a:sym typeface="Merriweather"/>
            </a:endParaRPr>
          </a:p>
          <a:p>
            <a:pPr indent="-381000" lvl="0" marL="457200" rtl="0" algn="l">
              <a:lnSpc>
                <a:spcPct val="137916"/>
              </a:lnSpc>
              <a:spcBef>
                <a:spcPts val="800"/>
              </a:spcBef>
              <a:spcAft>
                <a:spcPts val="0"/>
              </a:spcAft>
              <a:buSzPts val="2400"/>
              <a:buFont typeface="Merriweather"/>
              <a:buChar char="•"/>
            </a:pPr>
            <a:r>
              <a:rPr lang="en-US" sz="2400">
                <a:latin typeface="Merriweather"/>
                <a:ea typeface="Merriweather"/>
                <a:cs typeface="Merriweather"/>
                <a:sym typeface="Merriweather"/>
              </a:rPr>
              <a:t>Our  OLIPPADI  website helps the user to order the printouts in bulky orders. This Reduces the manpower in every possible ways and Makes the job more easy and convenient.  OLIPPADI website provides separate order number for each orders in order to avoid confusion and also the payment is made simple by online method .</a:t>
            </a:r>
            <a:endParaRPr sz="2400">
              <a:latin typeface="Merriweather"/>
              <a:ea typeface="Merriweather"/>
              <a:cs typeface="Merriweather"/>
              <a:sym typeface="Merriweather"/>
            </a:endParaRPr>
          </a:p>
          <a:p>
            <a:pPr indent="0" lvl="0" marL="0" rtl="0" algn="l">
              <a:lnSpc>
                <a:spcPct val="80000"/>
              </a:lnSpc>
              <a:spcBef>
                <a:spcPts val="1000"/>
              </a:spcBef>
              <a:spcAft>
                <a:spcPts val="0"/>
              </a:spcAft>
              <a:buClr>
                <a:schemeClr val="dk1"/>
              </a:buClr>
              <a:buSzPts val="1665"/>
              <a:buNone/>
            </a:pPr>
            <a:r>
              <a:t/>
            </a:r>
            <a:endParaRPr sz="3600"/>
          </a:p>
          <a:p>
            <a:pPr indent="0" lvl="0" marL="0" rtl="0" algn="l">
              <a:lnSpc>
                <a:spcPct val="80000"/>
              </a:lnSpc>
              <a:spcBef>
                <a:spcPts val="1000"/>
              </a:spcBef>
              <a:spcAft>
                <a:spcPts val="0"/>
              </a:spcAft>
              <a:buClr>
                <a:schemeClr val="dk1"/>
              </a:buClr>
              <a:buSzPts val="1665"/>
              <a:buNone/>
            </a:pPr>
            <a:r>
              <a:t/>
            </a:r>
            <a:endParaRPr sz="3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 name="Shape 136"/>
        <p:cNvGrpSpPr/>
        <p:nvPr/>
      </p:nvGrpSpPr>
      <p:grpSpPr>
        <a:xfrm>
          <a:off x="0" y="0"/>
          <a:ext cx="0" cy="0"/>
          <a:chOff x="0" y="0"/>
          <a:chExt cx="0" cy="0"/>
        </a:xfrm>
      </p:grpSpPr>
      <p:pic>
        <p:nvPicPr>
          <p:cNvPr id="137" name="Google Shape;137;p19"/>
          <p:cNvPicPr preferRelativeResize="0"/>
          <p:nvPr/>
        </p:nvPicPr>
        <p:blipFill rotWithShape="1">
          <a:blip r:embed="rId3">
            <a:alphaModFix/>
          </a:blip>
          <a:srcRect b="13494" l="0" r="9091" t="18322"/>
          <a:stretch/>
        </p:blipFill>
        <p:spPr>
          <a:xfrm>
            <a:off x="20" y="10"/>
            <a:ext cx="12191980" cy="6857990"/>
          </a:xfrm>
          <a:prstGeom prst="rect">
            <a:avLst/>
          </a:prstGeom>
          <a:noFill/>
          <a:ln>
            <a:noFill/>
          </a:ln>
        </p:spPr>
      </p:pic>
      <p:sp>
        <p:nvSpPr>
          <p:cNvPr id="138" name="Google Shape;138;p19"/>
          <p:cNvSpPr txBox="1"/>
          <p:nvPr>
            <p:ph idx="4294967295" type="body"/>
          </p:nvPr>
        </p:nvSpPr>
        <p:spPr>
          <a:xfrm>
            <a:off x="3109913" y="400050"/>
            <a:ext cx="9082087" cy="6169025"/>
          </a:xfrm>
          <a:prstGeom prst="rect">
            <a:avLst/>
          </a:prstGeom>
          <a:noFill/>
          <a:ln>
            <a:noFill/>
          </a:ln>
        </p:spPr>
        <p:txBody>
          <a:bodyPr anchorCtr="0" anchor="t" bIns="45700" lIns="91425" spcFirstLastPara="1" rIns="91425" wrap="square" tIns="45700">
            <a:noAutofit/>
          </a:bodyPr>
          <a:lstStyle/>
          <a:p>
            <a:pPr indent="-114300" lvl="0" marL="228600" rtl="0" algn="l">
              <a:lnSpc>
                <a:spcPct val="90000"/>
              </a:lnSpc>
              <a:spcBef>
                <a:spcPts val="1000"/>
              </a:spcBef>
              <a:spcAft>
                <a:spcPts val="0"/>
              </a:spcAft>
              <a:buClr>
                <a:schemeClr val="dk1"/>
              </a:buClr>
              <a:buSzPts val="1800"/>
              <a:buNone/>
            </a:pPr>
            <a:r>
              <a:rPr b="1" lang="en-US" sz="2400"/>
              <a:t>USECASE DIAGRAM:</a:t>
            </a:r>
            <a:endParaRPr b="1" sz="2400"/>
          </a:p>
        </p:txBody>
      </p:sp>
      <p:sp>
        <p:nvSpPr>
          <p:cNvPr id="139" name="Google Shape;139;p19"/>
          <p:cNvSpPr txBox="1"/>
          <p:nvPr/>
        </p:nvSpPr>
        <p:spPr>
          <a:xfrm>
            <a:off x="7787275" y="4404725"/>
            <a:ext cx="9783300" cy="114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40" name="Google Shape;140;p19"/>
          <p:cNvPicPr preferRelativeResize="0"/>
          <p:nvPr/>
        </p:nvPicPr>
        <p:blipFill rotWithShape="1">
          <a:blip r:embed="rId4">
            <a:alphaModFix/>
          </a:blip>
          <a:srcRect b="24611" l="30141" r="33574" t="30777"/>
          <a:stretch/>
        </p:blipFill>
        <p:spPr>
          <a:xfrm>
            <a:off x="3029200" y="1307025"/>
            <a:ext cx="7780599" cy="5412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4" name="Shape 144"/>
        <p:cNvGrpSpPr/>
        <p:nvPr/>
      </p:nvGrpSpPr>
      <p:grpSpPr>
        <a:xfrm>
          <a:off x="0" y="0"/>
          <a:ext cx="0" cy="0"/>
          <a:chOff x="0" y="0"/>
          <a:chExt cx="0" cy="0"/>
        </a:xfrm>
      </p:grpSpPr>
      <p:pic>
        <p:nvPicPr>
          <p:cNvPr id="145" name="Google Shape;145;p20"/>
          <p:cNvPicPr preferRelativeResize="0"/>
          <p:nvPr/>
        </p:nvPicPr>
        <p:blipFill rotWithShape="1">
          <a:blip r:embed="rId3">
            <a:alphaModFix/>
          </a:blip>
          <a:srcRect b="13493" l="0" r="9090" t="18321"/>
          <a:stretch/>
        </p:blipFill>
        <p:spPr>
          <a:xfrm>
            <a:off x="20" y="10"/>
            <a:ext cx="12191980" cy="6857991"/>
          </a:xfrm>
          <a:prstGeom prst="rect">
            <a:avLst/>
          </a:prstGeom>
          <a:noFill/>
          <a:ln>
            <a:noFill/>
          </a:ln>
        </p:spPr>
      </p:pic>
      <p:sp>
        <p:nvSpPr>
          <p:cNvPr id="146" name="Google Shape;146;p20"/>
          <p:cNvSpPr txBox="1"/>
          <p:nvPr>
            <p:ph idx="4294967295" type="body"/>
          </p:nvPr>
        </p:nvSpPr>
        <p:spPr>
          <a:xfrm>
            <a:off x="3109788" y="344550"/>
            <a:ext cx="9082200" cy="6168900"/>
          </a:xfrm>
          <a:prstGeom prst="rect">
            <a:avLst/>
          </a:prstGeom>
          <a:noFill/>
          <a:ln>
            <a:noFill/>
          </a:ln>
        </p:spPr>
        <p:txBody>
          <a:bodyPr anchorCtr="0" anchor="t" bIns="45700" lIns="91425" spcFirstLastPara="1" rIns="91425" wrap="square" tIns="45700">
            <a:noAutofit/>
          </a:bodyPr>
          <a:lstStyle/>
          <a:p>
            <a:pPr indent="-114300" lvl="0" marL="228600" rtl="0" algn="l">
              <a:lnSpc>
                <a:spcPct val="90000"/>
              </a:lnSpc>
              <a:spcBef>
                <a:spcPts val="1000"/>
              </a:spcBef>
              <a:spcAft>
                <a:spcPts val="0"/>
              </a:spcAft>
              <a:buClr>
                <a:schemeClr val="dk1"/>
              </a:buClr>
              <a:buSzPts val="1800"/>
              <a:buNone/>
            </a:pPr>
            <a:r>
              <a:rPr b="1" lang="en-US" sz="2400"/>
              <a:t>USECASE DIAGRAM:</a:t>
            </a:r>
            <a:endParaRPr b="1" sz="2400"/>
          </a:p>
        </p:txBody>
      </p:sp>
      <p:sp>
        <p:nvSpPr>
          <p:cNvPr id="147" name="Google Shape;147;p20"/>
          <p:cNvSpPr txBox="1"/>
          <p:nvPr/>
        </p:nvSpPr>
        <p:spPr>
          <a:xfrm>
            <a:off x="7787275" y="4404725"/>
            <a:ext cx="9783300" cy="114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48" name="Google Shape;148;p20"/>
          <p:cNvPicPr preferRelativeResize="0"/>
          <p:nvPr/>
        </p:nvPicPr>
        <p:blipFill rotWithShape="1">
          <a:blip r:embed="rId4">
            <a:alphaModFix/>
          </a:blip>
          <a:srcRect b="31624" l="29647" r="39101" t="38459"/>
          <a:stretch/>
        </p:blipFill>
        <p:spPr>
          <a:xfrm>
            <a:off x="3109800" y="1291650"/>
            <a:ext cx="8115175" cy="5120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 name="Shape 152"/>
        <p:cNvGrpSpPr/>
        <p:nvPr/>
      </p:nvGrpSpPr>
      <p:grpSpPr>
        <a:xfrm>
          <a:off x="0" y="0"/>
          <a:ext cx="0" cy="0"/>
          <a:chOff x="0" y="0"/>
          <a:chExt cx="0" cy="0"/>
        </a:xfrm>
      </p:grpSpPr>
      <p:pic>
        <p:nvPicPr>
          <p:cNvPr id="153" name="Google Shape;153;p21"/>
          <p:cNvPicPr preferRelativeResize="0"/>
          <p:nvPr/>
        </p:nvPicPr>
        <p:blipFill rotWithShape="1">
          <a:blip r:embed="rId3">
            <a:alphaModFix/>
          </a:blip>
          <a:srcRect b="13498" l="0" r="9090" t="18320"/>
          <a:stretch/>
        </p:blipFill>
        <p:spPr>
          <a:xfrm>
            <a:off x="20" y="10"/>
            <a:ext cx="12191980" cy="6857991"/>
          </a:xfrm>
          <a:prstGeom prst="rect">
            <a:avLst/>
          </a:prstGeom>
          <a:noFill/>
          <a:ln>
            <a:noFill/>
          </a:ln>
        </p:spPr>
      </p:pic>
      <p:sp>
        <p:nvSpPr>
          <p:cNvPr id="154" name="Google Shape;154;p21"/>
          <p:cNvSpPr txBox="1"/>
          <p:nvPr>
            <p:ph idx="4294967295" type="body"/>
          </p:nvPr>
        </p:nvSpPr>
        <p:spPr>
          <a:xfrm>
            <a:off x="3109913" y="400050"/>
            <a:ext cx="9082200" cy="6168900"/>
          </a:xfrm>
          <a:prstGeom prst="rect">
            <a:avLst/>
          </a:prstGeom>
          <a:noFill/>
          <a:ln>
            <a:noFill/>
          </a:ln>
        </p:spPr>
        <p:txBody>
          <a:bodyPr anchorCtr="0" anchor="t" bIns="45700" lIns="91425" spcFirstLastPara="1" rIns="91425" wrap="square" tIns="45700">
            <a:noAutofit/>
          </a:bodyPr>
          <a:lstStyle/>
          <a:p>
            <a:pPr indent="-114300" lvl="0" marL="228600" rtl="0" algn="l">
              <a:lnSpc>
                <a:spcPct val="90000"/>
              </a:lnSpc>
              <a:spcBef>
                <a:spcPts val="1000"/>
              </a:spcBef>
              <a:spcAft>
                <a:spcPts val="0"/>
              </a:spcAft>
              <a:buClr>
                <a:schemeClr val="dk1"/>
              </a:buClr>
              <a:buSzPts val="1800"/>
              <a:buNone/>
            </a:pPr>
            <a:r>
              <a:rPr b="1" lang="en-US" sz="2400">
                <a:latin typeface="Merriweather"/>
                <a:ea typeface="Merriweather"/>
                <a:cs typeface="Merriweather"/>
                <a:sym typeface="Merriweather"/>
              </a:rPr>
              <a:t>MODULES INVOLVED:</a:t>
            </a:r>
            <a:endParaRPr b="1" sz="2400">
              <a:latin typeface="Merriweather"/>
              <a:ea typeface="Merriweather"/>
              <a:cs typeface="Merriweather"/>
              <a:sym typeface="Merriweather"/>
            </a:endParaRPr>
          </a:p>
          <a:p>
            <a:pPr indent="-114300" lvl="0" marL="228600" rtl="0" algn="l">
              <a:lnSpc>
                <a:spcPct val="90000"/>
              </a:lnSpc>
              <a:spcBef>
                <a:spcPts val="1000"/>
              </a:spcBef>
              <a:spcAft>
                <a:spcPts val="0"/>
              </a:spcAft>
              <a:buClr>
                <a:schemeClr val="dk1"/>
              </a:buClr>
              <a:buSzPts val="1800"/>
              <a:buNone/>
            </a:pPr>
            <a:r>
              <a:rPr lang="en-US" sz="2400">
                <a:latin typeface="Merriweather"/>
                <a:ea typeface="Merriweather"/>
                <a:cs typeface="Merriweather"/>
                <a:sym typeface="Merriweather"/>
              </a:rPr>
              <a:t>  </a:t>
            </a:r>
            <a:endParaRPr sz="2400">
              <a:latin typeface="Merriweather"/>
              <a:ea typeface="Merriweather"/>
              <a:cs typeface="Merriweather"/>
              <a:sym typeface="Merriweather"/>
            </a:endParaRPr>
          </a:p>
          <a:p>
            <a:pPr indent="-114300" lvl="0" marL="228600" rtl="0" algn="l">
              <a:lnSpc>
                <a:spcPct val="90000"/>
              </a:lnSpc>
              <a:spcBef>
                <a:spcPts val="1000"/>
              </a:spcBef>
              <a:spcAft>
                <a:spcPts val="0"/>
              </a:spcAft>
              <a:buClr>
                <a:schemeClr val="dk1"/>
              </a:buClr>
              <a:buSzPts val="1800"/>
              <a:buNone/>
            </a:pPr>
            <a:r>
              <a:rPr b="1" lang="en-US" sz="2400">
                <a:latin typeface="Merriweather"/>
                <a:ea typeface="Merriweather"/>
                <a:cs typeface="Merriweather"/>
                <a:sym typeface="Merriweather"/>
              </a:rPr>
              <a:t>1.User  Registration:</a:t>
            </a:r>
            <a:endParaRPr b="1" sz="2400">
              <a:latin typeface="Merriweather"/>
              <a:ea typeface="Merriweather"/>
              <a:cs typeface="Merriweather"/>
              <a:sym typeface="Merriweather"/>
            </a:endParaRPr>
          </a:p>
          <a:p>
            <a:pPr indent="0" lvl="0" marL="457200" rtl="0" algn="l">
              <a:lnSpc>
                <a:spcPct val="90000"/>
              </a:lnSpc>
              <a:spcBef>
                <a:spcPts val="1000"/>
              </a:spcBef>
              <a:spcAft>
                <a:spcPts val="0"/>
              </a:spcAft>
              <a:buSzPts val="2800"/>
              <a:buNone/>
            </a:pPr>
            <a:r>
              <a:t/>
            </a:r>
            <a:endParaRPr b="1" sz="2400">
              <a:latin typeface="Merriweather"/>
              <a:ea typeface="Merriweather"/>
              <a:cs typeface="Merriweather"/>
              <a:sym typeface="Merriweather"/>
            </a:endParaRPr>
          </a:p>
          <a:p>
            <a:pPr indent="-381000" lvl="0" marL="457200" rtl="0" algn="l">
              <a:lnSpc>
                <a:spcPct val="100000"/>
              </a:lnSpc>
              <a:spcBef>
                <a:spcPts val="0"/>
              </a:spcBef>
              <a:spcAft>
                <a:spcPts val="0"/>
              </a:spcAft>
              <a:buClr>
                <a:srgbClr val="000000"/>
              </a:buClr>
              <a:buSzPts val="2400"/>
              <a:buFont typeface="Merriweather"/>
              <a:buChar char="•"/>
            </a:pPr>
            <a:r>
              <a:rPr b="1" lang="en-US" sz="2400">
                <a:solidFill>
                  <a:srgbClr val="000000"/>
                </a:solidFill>
                <a:latin typeface="Merriweather"/>
                <a:ea typeface="Merriweather"/>
                <a:cs typeface="Merriweather"/>
                <a:sym typeface="Merriweather"/>
              </a:rPr>
              <a:t> </a:t>
            </a:r>
            <a:r>
              <a:rPr lang="en-US" sz="2400">
                <a:solidFill>
                  <a:srgbClr val="000000"/>
                </a:solidFill>
                <a:latin typeface="Merriweather"/>
                <a:ea typeface="Merriweather"/>
                <a:cs typeface="Merriweather"/>
                <a:sym typeface="Merriweather"/>
              </a:rPr>
              <a:t>When user will open the URL of website, GUI should popup for registration. </a:t>
            </a:r>
            <a:endParaRPr sz="2400">
              <a:solidFill>
                <a:srgbClr val="000000"/>
              </a:solidFill>
              <a:latin typeface="Merriweather"/>
              <a:ea typeface="Merriweather"/>
              <a:cs typeface="Merriweather"/>
              <a:sym typeface="Merriweather"/>
            </a:endParaRPr>
          </a:p>
          <a:p>
            <a:pPr indent="0" lvl="0" marL="457200" rtl="0" algn="l">
              <a:lnSpc>
                <a:spcPct val="100000"/>
              </a:lnSpc>
              <a:spcBef>
                <a:spcPts val="0"/>
              </a:spcBef>
              <a:spcAft>
                <a:spcPts val="0"/>
              </a:spcAft>
              <a:buSzPts val="2800"/>
              <a:buNone/>
            </a:pPr>
            <a:r>
              <a:t/>
            </a:r>
            <a:endParaRPr sz="2400">
              <a:solidFill>
                <a:srgbClr val="000000"/>
              </a:solidFill>
              <a:latin typeface="Merriweather"/>
              <a:ea typeface="Merriweather"/>
              <a:cs typeface="Merriweather"/>
              <a:sym typeface="Merriweather"/>
            </a:endParaRPr>
          </a:p>
          <a:p>
            <a:pPr indent="-381000" lvl="0" marL="457200" rtl="0" algn="l">
              <a:lnSpc>
                <a:spcPct val="100000"/>
              </a:lnSpc>
              <a:spcBef>
                <a:spcPts val="0"/>
              </a:spcBef>
              <a:spcAft>
                <a:spcPts val="0"/>
              </a:spcAft>
              <a:buClr>
                <a:srgbClr val="000000"/>
              </a:buClr>
              <a:buSzPts val="2400"/>
              <a:buFont typeface="Merriweather"/>
              <a:buChar char="•"/>
            </a:pPr>
            <a:r>
              <a:rPr lang="en-US" sz="2400">
                <a:solidFill>
                  <a:srgbClr val="000000"/>
                </a:solidFill>
                <a:latin typeface="Merriweather"/>
                <a:ea typeface="Merriweather"/>
                <a:cs typeface="Merriweather"/>
                <a:sym typeface="Merriweather"/>
              </a:rPr>
              <a:t> GUI will include the basic information about user such as: User Name, E-mail ID,Address, Contact number, Password, City,State, Country etc. </a:t>
            </a:r>
            <a:endParaRPr sz="2400">
              <a:solidFill>
                <a:srgbClr val="000000"/>
              </a:solidFill>
              <a:latin typeface="Merriweather"/>
              <a:ea typeface="Merriweather"/>
              <a:cs typeface="Merriweather"/>
              <a:sym typeface="Merriweather"/>
            </a:endParaRPr>
          </a:p>
          <a:p>
            <a:pPr indent="0" lvl="0" marL="457200" rtl="0" algn="l">
              <a:lnSpc>
                <a:spcPct val="100000"/>
              </a:lnSpc>
              <a:spcBef>
                <a:spcPts val="0"/>
              </a:spcBef>
              <a:spcAft>
                <a:spcPts val="0"/>
              </a:spcAft>
              <a:buSzPts val="2800"/>
              <a:buNone/>
            </a:pPr>
            <a:r>
              <a:t/>
            </a:r>
            <a:endParaRPr sz="2400">
              <a:solidFill>
                <a:srgbClr val="000000"/>
              </a:solidFill>
              <a:latin typeface="Merriweather"/>
              <a:ea typeface="Merriweather"/>
              <a:cs typeface="Merriweather"/>
              <a:sym typeface="Merriweather"/>
            </a:endParaRPr>
          </a:p>
          <a:p>
            <a:pPr indent="-381000" lvl="0" marL="457200" rtl="0" algn="l">
              <a:lnSpc>
                <a:spcPct val="100000"/>
              </a:lnSpc>
              <a:spcBef>
                <a:spcPts val="0"/>
              </a:spcBef>
              <a:spcAft>
                <a:spcPts val="0"/>
              </a:spcAft>
              <a:buClr>
                <a:srgbClr val="000000"/>
              </a:buClr>
              <a:buSzPts val="2400"/>
              <a:buFont typeface="Merriweather"/>
              <a:buChar char="•"/>
            </a:pPr>
            <a:r>
              <a:rPr lang="en-US" sz="2400">
                <a:solidFill>
                  <a:srgbClr val="000000"/>
                </a:solidFill>
                <a:latin typeface="Merriweather"/>
                <a:ea typeface="Merriweather"/>
                <a:cs typeface="Merriweather"/>
                <a:sym typeface="Merriweather"/>
              </a:rPr>
              <a:t> All information related to the user, which he/she has entered into the GUI, should store into the relational database.</a:t>
            </a:r>
            <a:endParaRPr b="1" sz="2400">
              <a:solidFill>
                <a:srgbClr val="000000"/>
              </a:solidFill>
              <a:latin typeface="Merriweather"/>
              <a:ea typeface="Merriweather"/>
              <a:cs typeface="Merriweather"/>
              <a:sym typeface="Merriweather"/>
            </a:endParaRPr>
          </a:p>
          <a:p>
            <a:pPr indent="-114300" lvl="0" marL="228600" rtl="0" algn="l">
              <a:lnSpc>
                <a:spcPct val="90000"/>
              </a:lnSpc>
              <a:spcBef>
                <a:spcPts val="1000"/>
              </a:spcBef>
              <a:spcAft>
                <a:spcPts val="0"/>
              </a:spcAft>
              <a:buClr>
                <a:schemeClr val="dk1"/>
              </a:buClr>
              <a:buSzPts val="1800"/>
              <a:buNone/>
            </a:pPr>
            <a:r>
              <a:t/>
            </a:r>
            <a:endParaRPr sz="2400">
              <a:latin typeface="Merriweather"/>
              <a:ea typeface="Merriweather"/>
              <a:cs typeface="Merriweather"/>
              <a:sym typeface="Merriweather"/>
            </a:endParaRPr>
          </a:p>
        </p:txBody>
      </p:sp>
      <p:sp>
        <p:nvSpPr>
          <p:cNvPr id="155" name="Google Shape;155;p21"/>
          <p:cNvSpPr txBox="1"/>
          <p:nvPr/>
        </p:nvSpPr>
        <p:spPr>
          <a:xfrm>
            <a:off x="7787275" y="4404725"/>
            <a:ext cx="9783300" cy="114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